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C3CE0-3EE6-4E41-B33C-2D425F560F41}" v="9" dt="2024-02-25T16:33:43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9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al Mukherjee" userId="e3e9732cf0a9657c" providerId="LiveId" clId="{EBAC3CE0-3EE6-4E41-B33C-2D425F560F41}"/>
    <pc:docChg chg="undo custSel addSld delSld modSld">
      <pc:chgData name="Prabal Mukherjee" userId="e3e9732cf0a9657c" providerId="LiveId" clId="{EBAC3CE0-3EE6-4E41-B33C-2D425F560F41}" dt="2024-02-25T16:33:52.680" v="2504" actId="1076"/>
      <pc:docMkLst>
        <pc:docMk/>
      </pc:docMkLst>
      <pc:sldChg chg="del">
        <pc:chgData name="Prabal Mukherjee" userId="e3e9732cf0a9657c" providerId="LiveId" clId="{EBAC3CE0-3EE6-4E41-B33C-2D425F560F41}" dt="2024-02-24T23:06:41.560" v="2138" actId="47"/>
        <pc:sldMkLst>
          <pc:docMk/>
          <pc:sldMk cId="3265077456" sldId="281"/>
        </pc:sldMkLst>
      </pc:sldChg>
      <pc:sldChg chg="addSp delSp modSp mod setBg modClrScheme chgLayout">
        <pc:chgData name="Prabal Mukherjee" userId="e3e9732cf0a9657c" providerId="LiveId" clId="{EBAC3CE0-3EE6-4E41-B33C-2D425F560F41}" dt="2024-02-24T20:41:56.340" v="117" actId="20577"/>
        <pc:sldMkLst>
          <pc:docMk/>
          <pc:sldMk cId="3421693709" sldId="282"/>
        </pc:sldMkLst>
        <pc:spChg chg="del mod ord">
          <ac:chgData name="Prabal Mukherjee" userId="e3e9732cf0a9657c" providerId="LiveId" clId="{EBAC3CE0-3EE6-4E41-B33C-2D425F560F41}" dt="2024-02-24T20:36:53.610" v="0" actId="700"/>
          <ac:spMkLst>
            <pc:docMk/>
            <pc:sldMk cId="3421693709" sldId="282"/>
            <ac:spMk id="2" creationId="{41E13861-7502-2DF7-18B6-0FE20ECB6312}"/>
          </ac:spMkLst>
        </pc:spChg>
        <pc:spChg chg="del mod ord">
          <ac:chgData name="Prabal Mukherjee" userId="e3e9732cf0a9657c" providerId="LiveId" clId="{EBAC3CE0-3EE6-4E41-B33C-2D425F560F41}" dt="2024-02-24T20:36:53.610" v="0" actId="700"/>
          <ac:spMkLst>
            <pc:docMk/>
            <pc:sldMk cId="3421693709" sldId="282"/>
            <ac:spMk id="3" creationId="{1FA48E6F-19A5-3BAB-78AA-7384A5886640}"/>
          </ac:spMkLst>
        </pc:spChg>
        <pc:spChg chg="add mod ord">
          <ac:chgData name="Prabal Mukherjee" userId="e3e9732cf0a9657c" providerId="LiveId" clId="{EBAC3CE0-3EE6-4E41-B33C-2D425F560F41}" dt="2024-02-24T20:39:20.573" v="82" actId="20577"/>
          <ac:spMkLst>
            <pc:docMk/>
            <pc:sldMk cId="3421693709" sldId="282"/>
            <ac:spMk id="4" creationId="{77A1ECD9-5F7C-7895-8F79-EDD4F7A97F8D}"/>
          </ac:spMkLst>
        </pc:spChg>
        <pc:spChg chg="add mod ord">
          <ac:chgData name="Prabal Mukherjee" userId="e3e9732cf0a9657c" providerId="LiveId" clId="{EBAC3CE0-3EE6-4E41-B33C-2D425F560F41}" dt="2024-02-24T20:41:56.340" v="117" actId="20577"/>
          <ac:spMkLst>
            <pc:docMk/>
            <pc:sldMk cId="3421693709" sldId="282"/>
            <ac:spMk id="5" creationId="{A9B0179A-56D1-89A3-45BC-5F23CCD7F906}"/>
          </ac:spMkLst>
        </pc:spChg>
        <pc:spChg chg="add del">
          <ac:chgData name="Prabal Mukherjee" userId="e3e9732cf0a9657c" providerId="LiveId" clId="{EBAC3CE0-3EE6-4E41-B33C-2D425F560F41}" dt="2024-02-24T20:37:10.876" v="2" actId="26606"/>
          <ac:spMkLst>
            <pc:docMk/>
            <pc:sldMk cId="3421693709" sldId="282"/>
            <ac:spMk id="11" creationId="{D221F0D2-C3E4-45CA-9D1A-6440363925A7}"/>
          </ac:spMkLst>
        </pc:spChg>
        <pc:spChg chg="add del">
          <ac:chgData name="Prabal Mukherjee" userId="e3e9732cf0a9657c" providerId="LiveId" clId="{EBAC3CE0-3EE6-4E41-B33C-2D425F560F41}" dt="2024-02-24T20:37:42.559" v="4" actId="26606"/>
          <ac:spMkLst>
            <pc:docMk/>
            <pc:sldMk cId="3421693709" sldId="282"/>
            <ac:spMk id="14" creationId="{BA4EDD11-078F-45BC-852D-3474DE59FFC6}"/>
          </ac:spMkLst>
        </pc:spChg>
        <pc:picChg chg="add del">
          <ac:chgData name="Prabal Mukherjee" userId="e3e9732cf0a9657c" providerId="LiveId" clId="{EBAC3CE0-3EE6-4E41-B33C-2D425F560F41}" dt="2024-02-24T20:37:10.876" v="2" actId="26606"/>
          <ac:picMkLst>
            <pc:docMk/>
            <pc:sldMk cId="3421693709" sldId="282"/>
            <ac:picMk id="7" creationId="{CE4D4099-B30F-4DA1-6CFD-49B79FB039AE}"/>
          </ac:picMkLst>
        </pc:picChg>
        <pc:picChg chg="add del">
          <ac:chgData name="Prabal Mukherjee" userId="e3e9732cf0a9657c" providerId="LiveId" clId="{EBAC3CE0-3EE6-4E41-B33C-2D425F560F41}" dt="2024-02-24T20:37:42.559" v="4" actId="26606"/>
          <ac:picMkLst>
            <pc:docMk/>
            <pc:sldMk cId="3421693709" sldId="282"/>
            <ac:picMk id="13" creationId="{E536E9AE-2A15-2788-A96C-A7BC98701483}"/>
          </ac:picMkLst>
        </pc:picChg>
        <pc:picChg chg="add">
          <ac:chgData name="Prabal Mukherjee" userId="e3e9732cf0a9657c" providerId="LiveId" clId="{EBAC3CE0-3EE6-4E41-B33C-2D425F560F41}" dt="2024-02-24T20:37:42.597" v="5" actId="26606"/>
          <ac:picMkLst>
            <pc:docMk/>
            <pc:sldMk cId="3421693709" sldId="282"/>
            <ac:picMk id="16" creationId="{7258D867-9231-97D4-2FED-EDF0B69AEB0F}"/>
          </ac:picMkLst>
        </pc:picChg>
      </pc:sldChg>
      <pc:sldChg chg="addSp delSp modSp new mod setBg">
        <pc:chgData name="Prabal Mukherjee" userId="e3e9732cf0a9657c" providerId="LiveId" clId="{EBAC3CE0-3EE6-4E41-B33C-2D425F560F41}" dt="2024-02-24T23:00:55.876" v="2002" actId="20577"/>
        <pc:sldMkLst>
          <pc:docMk/>
          <pc:sldMk cId="2830590915" sldId="283"/>
        </pc:sldMkLst>
        <pc:spChg chg="mod">
          <ac:chgData name="Prabal Mukherjee" userId="e3e9732cf0a9657c" providerId="LiveId" clId="{EBAC3CE0-3EE6-4E41-B33C-2D425F560F41}" dt="2024-02-24T20:46:49.054" v="197" actId="26606"/>
          <ac:spMkLst>
            <pc:docMk/>
            <pc:sldMk cId="2830590915" sldId="283"/>
            <ac:spMk id="2" creationId="{D03A6581-29F4-44A7-E9C3-293A38CEE9BC}"/>
          </ac:spMkLst>
        </pc:spChg>
        <pc:spChg chg="mod">
          <ac:chgData name="Prabal Mukherjee" userId="e3e9732cf0a9657c" providerId="LiveId" clId="{EBAC3CE0-3EE6-4E41-B33C-2D425F560F41}" dt="2024-02-24T23:00:55.876" v="2002" actId="20577"/>
          <ac:spMkLst>
            <pc:docMk/>
            <pc:sldMk cId="2830590915" sldId="283"/>
            <ac:spMk id="3" creationId="{E13A8E48-7964-EFF3-F671-1B608689B72D}"/>
          </ac:spMkLst>
        </pc:spChg>
        <pc:spChg chg="add del">
          <ac:chgData name="Prabal Mukherjee" userId="e3e9732cf0a9657c" providerId="LiveId" clId="{EBAC3CE0-3EE6-4E41-B33C-2D425F560F41}" dt="2024-02-24T20:46:47.301" v="194" actId="26606"/>
          <ac:spMkLst>
            <pc:docMk/>
            <pc:sldMk cId="2830590915" sldId="283"/>
            <ac:spMk id="9" creationId="{94AB646F-3BE3-47A3-B14F-9CB84F6BF5BD}"/>
          </ac:spMkLst>
        </pc:spChg>
        <pc:spChg chg="add del">
          <ac:chgData name="Prabal Mukherjee" userId="e3e9732cf0a9657c" providerId="LiveId" clId="{EBAC3CE0-3EE6-4E41-B33C-2D425F560F41}" dt="2024-02-24T20:46:43.407" v="192" actId="26606"/>
          <ac:spMkLst>
            <pc:docMk/>
            <pc:sldMk cId="2830590915" sldId="283"/>
            <ac:spMk id="10" creationId="{2A2456A0-13DF-4BA8-9BDD-168E874C4211}"/>
          </ac:spMkLst>
        </pc:spChg>
        <pc:spChg chg="add del">
          <ac:chgData name="Prabal Mukherjee" userId="e3e9732cf0a9657c" providerId="LiveId" clId="{EBAC3CE0-3EE6-4E41-B33C-2D425F560F41}" dt="2024-02-24T20:46:49.012" v="196" actId="26606"/>
          <ac:spMkLst>
            <pc:docMk/>
            <pc:sldMk cId="2830590915" sldId="283"/>
            <ac:spMk id="13" creationId="{2A2456A0-13DF-4BA8-9BDD-168E874C4211}"/>
          </ac:spMkLst>
        </pc:spChg>
        <pc:spChg chg="add">
          <ac:chgData name="Prabal Mukherjee" userId="e3e9732cf0a9657c" providerId="LiveId" clId="{EBAC3CE0-3EE6-4E41-B33C-2D425F560F41}" dt="2024-02-24T20:46:49.054" v="197" actId="26606"/>
          <ac:spMkLst>
            <pc:docMk/>
            <pc:sldMk cId="2830590915" sldId="283"/>
            <ac:spMk id="17" creationId="{2A2456A0-13DF-4BA8-9BDD-168E874C4211}"/>
          </ac:spMkLst>
        </pc:spChg>
        <pc:picChg chg="add del">
          <ac:chgData name="Prabal Mukherjee" userId="e3e9732cf0a9657c" providerId="LiveId" clId="{EBAC3CE0-3EE6-4E41-B33C-2D425F560F41}" dt="2024-02-24T20:46:47.301" v="194" actId="26606"/>
          <ac:picMkLst>
            <pc:docMk/>
            <pc:sldMk cId="2830590915" sldId="283"/>
            <ac:picMk id="5" creationId="{4C15F346-FC6C-E050-53F8-6250B4E8B6A6}"/>
          </ac:picMkLst>
        </pc:picChg>
        <pc:picChg chg="add del">
          <ac:chgData name="Prabal Mukherjee" userId="e3e9732cf0a9657c" providerId="LiveId" clId="{EBAC3CE0-3EE6-4E41-B33C-2D425F560F41}" dt="2024-02-24T20:46:43.407" v="192" actId="26606"/>
          <ac:picMkLst>
            <pc:docMk/>
            <pc:sldMk cId="2830590915" sldId="283"/>
            <ac:picMk id="7" creationId="{428B2E29-BEEC-875D-2F57-27FF42DEA6AB}"/>
          </ac:picMkLst>
        </pc:picChg>
        <pc:picChg chg="add del">
          <ac:chgData name="Prabal Mukherjee" userId="e3e9732cf0a9657c" providerId="LiveId" clId="{EBAC3CE0-3EE6-4E41-B33C-2D425F560F41}" dt="2024-02-24T20:46:47.301" v="194" actId="26606"/>
          <ac:picMkLst>
            <pc:docMk/>
            <pc:sldMk cId="2830590915" sldId="283"/>
            <ac:picMk id="11" creationId="{E0BE7827-5B1A-4F37-BF70-19F7C5C6BDEB}"/>
          </ac:picMkLst>
        </pc:picChg>
        <pc:picChg chg="add del">
          <ac:chgData name="Prabal Mukherjee" userId="e3e9732cf0a9657c" providerId="LiveId" clId="{EBAC3CE0-3EE6-4E41-B33C-2D425F560F41}" dt="2024-02-24T20:46:43.407" v="192" actId="26606"/>
          <ac:picMkLst>
            <pc:docMk/>
            <pc:sldMk cId="2830590915" sldId="283"/>
            <ac:picMk id="12" creationId="{7AEE9CAC-347C-43C2-AE87-6BC5566E6068}"/>
          </ac:picMkLst>
        </pc:picChg>
        <pc:picChg chg="add del">
          <ac:chgData name="Prabal Mukherjee" userId="e3e9732cf0a9657c" providerId="LiveId" clId="{EBAC3CE0-3EE6-4E41-B33C-2D425F560F41}" dt="2024-02-24T20:46:49.012" v="196" actId="26606"/>
          <ac:picMkLst>
            <pc:docMk/>
            <pc:sldMk cId="2830590915" sldId="283"/>
            <ac:picMk id="14" creationId="{7AEE9CAC-347C-43C2-AE87-6BC5566E6068}"/>
          </ac:picMkLst>
        </pc:picChg>
        <pc:picChg chg="add del">
          <ac:chgData name="Prabal Mukherjee" userId="e3e9732cf0a9657c" providerId="LiveId" clId="{EBAC3CE0-3EE6-4E41-B33C-2D425F560F41}" dt="2024-02-24T20:46:49.012" v="196" actId="26606"/>
          <ac:picMkLst>
            <pc:docMk/>
            <pc:sldMk cId="2830590915" sldId="283"/>
            <ac:picMk id="15" creationId="{8CD0EFEF-7603-E451-888C-C448482B942A}"/>
          </ac:picMkLst>
        </pc:picChg>
        <pc:picChg chg="add">
          <ac:chgData name="Prabal Mukherjee" userId="e3e9732cf0a9657c" providerId="LiveId" clId="{EBAC3CE0-3EE6-4E41-B33C-2D425F560F41}" dt="2024-02-24T20:46:49.054" v="197" actId="26606"/>
          <ac:picMkLst>
            <pc:docMk/>
            <pc:sldMk cId="2830590915" sldId="283"/>
            <ac:picMk id="18" creationId="{7AEE9CAC-347C-43C2-AE87-6BC5566E6068}"/>
          </ac:picMkLst>
        </pc:picChg>
        <pc:picChg chg="add">
          <ac:chgData name="Prabal Mukherjee" userId="e3e9732cf0a9657c" providerId="LiveId" clId="{EBAC3CE0-3EE6-4E41-B33C-2D425F560F41}" dt="2024-02-24T20:46:49.054" v="197" actId="26606"/>
          <ac:picMkLst>
            <pc:docMk/>
            <pc:sldMk cId="2830590915" sldId="283"/>
            <ac:picMk id="19" creationId="{428B2E29-BEEC-875D-2F57-27FF42DEA6AB}"/>
          </ac:picMkLst>
        </pc:picChg>
      </pc:sldChg>
      <pc:sldChg chg="addSp delSp modSp new del mod setBg">
        <pc:chgData name="Prabal Mukherjee" userId="e3e9732cf0a9657c" providerId="LiveId" clId="{EBAC3CE0-3EE6-4E41-B33C-2D425F560F41}" dt="2024-02-24T21:58:24.298" v="551" actId="2696"/>
        <pc:sldMkLst>
          <pc:docMk/>
          <pc:sldMk cId="2872806084" sldId="284"/>
        </pc:sldMkLst>
        <pc:spChg chg="mod">
          <ac:chgData name="Prabal Mukherjee" userId="e3e9732cf0a9657c" providerId="LiveId" clId="{EBAC3CE0-3EE6-4E41-B33C-2D425F560F41}" dt="2024-02-24T20:55:06.614" v="550" actId="14100"/>
          <ac:spMkLst>
            <pc:docMk/>
            <pc:sldMk cId="2872806084" sldId="284"/>
            <ac:spMk id="2" creationId="{E56611D5-C4CC-F4FF-6A25-CD5E1F3B34A8}"/>
          </ac:spMkLst>
        </pc:spChg>
        <pc:spChg chg="del">
          <ac:chgData name="Prabal Mukherjee" userId="e3e9732cf0a9657c" providerId="LiveId" clId="{EBAC3CE0-3EE6-4E41-B33C-2D425F560F41}" dt="2024-02-24T20:48:24.382" v="225"/>
          <ac:spMkLst>
            <pc:docMk/>
            <pc:sldMk cId="2872806084" sldId="284"/>
            <ac:spMk id="3" creationId="{CA1A9EA0-21AB-8F77-5B74-E8BFE91D2D2E}"/>
          </ac:spMkLst>
        </pc:spChg>
        <pc:spChg chg="add">
          <ac:chgData name="Prabal Mukherjee" userId="e3e9732cf0a9657c" providerId="LiveId" clId="{EBAC3CE0-3EE6-4E41-B33C-2D425F560F41}" dt="2024-02-24T20:48:44.670" v="226" actId="26606"/>
          <ac:spMkLst>
            <pc:docMk/>
            <pc:sldMk cId="2872806084" sldId="284"/>
            <ac:spMk id="9" creationId="{1976BAAA-75A1-48AA-B7DE-B6B8070992D3}"/>
          </ac:spMkLst>
        </pc:spChg>
        <pc:spChg chg="add">
          <ac:chgData name="Prabal Mukherjee" userId="e3e9732cf0a9657c" providerId="LiveId" clId="{EBAC3CE0-3EE6-4E41-B33C-2D425F560F41}" dt="2024-02-24T20:48:44.670" v="226" actId="26606"/>
          <ac:spMkLst>
            <pc:docMk/>
            <pc:sldMk cId="2872806084" sldId="284"/>
            <ac:spMk id="11" creationId="{65A5F259-CDF7-4A15-A66C-A9939D23E346}"/>
          </ac:spMkLst>
        </pc:spChg>
        <pc:picChg chg="add mod">
          <ac:chgData name="Prabal Mukherjee" userId="e3e9732cf0a9657c" providerId="LiveId" clId="{EBAC3CE0-3EE6-4E41-B33C-2D425F560F41}" dt="2024-02-24T20:48:44.670" v="226" actId="26606"/>
          <ac:picMkLst>
            <pc:docMk/>
            <pc:sldMk cId="2872806084" sldId="284"/>
            <ac:picMk id="4" creationId="{5D8A7F72-ECF7-AAF6-75FD-C5C0E32F2487}"/>
          </ac:picMkLst>
        </pc:picChg>
      </pc:sldChg>
      <pc:sldChg chg="addSp delSp modSp new mod setBg">
        <pc:chgData name="Prabal Mukherjee" userId="e3e9732cf0a9657c" providerId="LiveId" clId="{EBAC3CE0-3EE6-4E41-B33C-2D425F560F41}" dt="2024-02-24T22:15:03.332" v="917" actId="20577"/>
        <pc:sldMkLst>
          <pc:docMk/>
          <pc:sldMk cId="4218832554" sldId="284"/>
        </pc:sldMkLst>
        <pc:spChg chg="mod">
          <ac:chgData name="Prabal Mukherjee" userId="e3e9732cf0a9657c" providerId="LiveId" clId="{EBAC3CE0-3EE6-4E41-B33C-2D425F560F41}" dt="2024-02-24T22:15:03.332" v="917" actId="20577"/>
          <ac:spMkLst>
            <pc:docMk/>
            <pc:sldMk cId="4218832554" sldId="284"/>
            <ac:spMk id="2" creationId="{E952093D-0F2E-9628-C664-B42767C2A27F}"/>
          </ac:spMkLst>
        </pc:spChg>
        <pc:spChg chg="add del mod">
          <ac:chgData name="Prabal Mukherjee" userId="e3e9732cf0a9657c" providerId="LiveId" clId="{EBAC3CE0-3EE6-4E41-B33C-2D425F560F41}" dt="2024-02-24T22:14:15.675" v="902" actId="26606"/>
          <ac:spMkLst>
            <pc:docMk/>
            <pc:sldMk cId="4218832554" sldId="284"/>
            <ac:spMk id="3" creationId="{5530E4B8-FE18-5664-FD53-C9EF813018A1}"/>
          </ac:spMkLst>
        </pc:spChg>
        <pc:spChg chg="add del">
          <ac:chgData name="Prabal Mukherjee" userId="e3e9732cf0a9657c" providerId="LiveId" clId="{EBAC3CE0-3EE6-4E41-B33C-2D425F560F41}" dt="2024-02-24T22:11:01.669" v="645" actId="26606"/>
          <ac:spMkLst>
            <pc:docMk/>
            <pc:sldMk cId="4218832554" sldId="284"/>
            <ac:spMk id="8" creationId="{9A6C2C86-63BF-47D5-AA3F-905111A238E2}"/>
          </ac:spMkLst>
        </pc:spChg>
        <pc:spChg chg="add del">
          <ac:chgData name="Prabal Mukherjee" userId="e3e9732cf0a9657c" providerId="LiveId" clId="{EBAC3CE0-3EE6-4E41-B33C-2D425F560F41}" dt="2024-02-24T22:14:15.675" v="902" actId="26606"/>
          <ac:spMkLst>
            <pc:docMk/>
            <pc:sldMk cId="4218832554" sldId="284"/>
            <ac:spMk id="15" creationId="{AC224410-FF86-4FBB-A05E-61232D4B1368}"/>
          </ac:spMkLst>
        </pc:spChg>
        <pc:spChg chg="add del">
          <ac:chgData name="Prabal Mukherjee" userId="e3e9732cf0a9657c" providerId="LiveId" clId="{EBAC3CE0-3EE6-4E41-B33C-2D425F560F41}" dt="2024-02-24T22:14:15.675" v="902" actId="26606"/>
          <ac:spMkLst>
            <pc:docMk/>
            <pc:sldMk cId="4218832554" sldId="284"/>
            <ac:spMk id="17" creationId="{F3BDD110-869E-4A8C-9250-C7AE5C840842}"/>
          </ac:spMkLst>
        </pc:spChg>
        <pc:graphicFrameChg chg="add del">
          <ac:chgData name="Prabal Mukherjee" userId="e3e9732cf0a9657c" providerId="LiveId" clId="{EBAC3CE0-3EE6-4E41-B33C-2D425F560F41}" dt="2024-02-24T22:14:15.650" v="901" actId="26606"/>
          <ac:graphicFrameMkLst>
            <pc:docMk/>
            <pc:sldMk cId="4218832554" sldId="284"/>
            <ac:graphicFrameMk id="19" creationId="{70628D60-2AB6-A6D1-4CF9-E9321E12A623}"/>
          </ac:graphicFrameMkLst>
        </pc:graphicFrameChg>
        <pc:graphicFrameChg chg="add">
          <ac:chgData name="Prabal Mukherjee" userId="e3e9732cf0a9657c" providerId="LiveId" clId="{EBAC3CE0-3EE6-4E41-B33C-2D425F560F41}" dt="2024-02-24T22:14:15.675" v="902" actId="26606"/>
          <ac:graphicFrameMkLst>
            <pc:docMk/>
            <pc:sldMk cId="4218832554" sldId="284"/>
            <ac:graphicFrameMk id="21" creationId="{4409AA24-DEE9-58B1-94BA-6F91B300B855}"/>
          </ac:graphicFrameMkLst>
        </pc:graphicFrameChg>
        <pc:picChg chg="add">
          <ac:chgData name="Prabal Mukherjee" userId="e3e9732cf0a9657c" providerId="LiveId" clId="{EBAC3CE0-3EE6-4E41-B33C-2D425F560F41}" dt="2024-02-24T22:14:15.675" v="902" actId="26606"/>
          <ac:picMkLst>
            <pc:docMk/>
            <pc:sldMk cId="4218832554" sldId="284"/>
            <ac:picMk id="23" creationId="{82AABC82-C2D1-4340-A6DF-6E73DF06FCAC}"/>
          </ac:picMkLst>
        </pc:picChg>
        <pc:cxnChg chg="add del">
          <ac:chgData name="Prabal Mukherjee" userId="e3e9732cf0a9657c" providerId="LiveId" clId="{EBAC3CE0-3EE6-4E41-B33C-2D425F560F41}" dt="2024-02-24T22:11:01.669" v="645" actId="26606"/>
          <ac:cxnSpMkLst>
            <pc:docMk/>
            <pc:sldMk cId="4218832554" sldId="284"/>
            <ac:cxnSpMk id="10" creationId="{425A0768-3044-4AA9-A889-D2CAA68C517A}"/>
          </ac:cxnSpMkLst>
        </pc:cxnChg>
      </pc:sldChg>
      <pc:sldChg chg="addSp delSp modSp new mod setBg">
        <pc:chgData name="Prabal Mukherjee" userId="e3e9732cf0a9657c" providerId="LiveId" clId="{EBAC3CE0-3EE6-4E41-B33C-2D425F560F41}" dt="2024-02-24T22:18:02.231" v="950" actId="14100"/>
        <pc:sldMkLst>
          <pc:docMk/>
          <pc:sldMk cId="4287434066" sldId="285"/>
        </pc:sldMkLst>
        <pc:spChg chg="mod">
          <ac:chgData name="Prabal Mukherjee" userId="e3e9732cf0a9657c" providerId="LiveId" clId="{EBAC3CE0-3EE6-4E41-B33C-2D425F560F41}" dt="2024-02-24T22:16:04.659" v="936" actId="26606"/>
          <ac:spMkLst>
            <pc:docMk/>
            <pc:sldMk cId="4287434066" sldId="285"/>
            <ac:spMk id="2" creationId="{4FFE203A-F080-CE12-F660-C1E0FD3F4C96}"/>
          </ac:spMkLst>
        </pc:spChg>
        <pc:spChg chg="del">
          <ac:chgData name="Prabal Mukherjee" userId="e3e9732cf0a9657c" providerId="LiveId" clId="{EBAC3CE0-3EE6-4E41-B33C-2D425F560F41}" dt="2024-02-24T22:15:46.231" v="935" actId="34307"/>
          <ac:spMkLst>
            <pc:docMk/>
            <pc:sldMk cId="4287434066" sldId="285"/>
            <ac:spMk id="3" creationId="{5E8F03FF-B3C6-A031-37BB-15C13EDF5A24}"/>
          </ac:spMkLst>
        </pc:spChg>
        <pc:spChg chg="add del mod">
          <ac:chgData name="Prabal Mukherjee" userId="e3e9732cf0a9657c" providerId="LiveId" clId="{EBAC3CE0-3EE6-4E41-B33C-2D425F560F41}" dt="2024-02-24T22:17:48.067" v="947" actId="26606"/>
          <ac:spMkLst>
            <pc:docMk/>
            <pc:sldMk cId="4287434066" sldId="285"/>
            <ac:spMk id="8" creationId="{5716F2D2-4BC4-F15F-98D9-4FEFC02A809E}"/>
          </ac:spMkLst>
        </pc:spChg>
        <pc:spChg chg="add del">
          <ac:chgData name="Prabal Mukherjee" userId="e3e9732cf0a9657c" providerId="LiveId" clId="{EBAC3CE0-3EE6-4E41-B33C-2D425F560F41}" dt="2024-02-24T22:17:48.067" v="947" actId="26606"/>
          <ac:spMkLst>
            <pc:docMk/>
            <pc:sldMk cId="4287434066" sldId="285"/>
            <ac:spMk id="9" creationId="{1E70A317-DCED-4E80-AA2D-467D8702E5CB}"/>
          </ac:spMkLst>
        </pc:spChg>
        <pc:spChg chg="add del">
          <ac:chgData name="Prabal Mukherjee" userId="e3e9732cf0a9657c" providerId="LiveId" clId="{EBAC3CE0-3EE6-4E41-B33C-2D425F560F41}" dt="2024-02-24T22:17:48.067" v="947" actId="26606"/>
          <ac:spMkLst>
            <pc:docMk/>
            <pc:sldMk cId="4287434066" sldId="285"/>
            <ac:spMk id="11" creationId="{A6D87845-294F-40CB-BC48-46455460D292}"/>
          </ac:spMkLst>
        </pc:spChg>
        <pc:spChg chg="add">
          <ac:chgData name="Prabal Mukherjee" userId="e3e9732cf0a9657c" providerId="LiveId" clId="{EBAC3CE0-3EE6-4E41-B33C-2D425F560F41}" dt="2024-02-24T22:17:48.067" v="947" actId="26606"/>
          <ac:spMkLst>
            <pc:docMk/>
            <pc:sldMk cId="4287434066" sldId="285"/>
            <ac:spMk id="16" creationId="{1E70A317-DCED-4E80-AA2D-467D8702E5CB}"/>
          </ac:spMkLst>
        </pc:spChg>
        <pc:spChg chg="add">
          <ac:chgData name="Prabal Mukherjee" userId="e3e9732cf0a9657c" providerId="LiveId" clId="{EBAC3CE0-3EE6-4E41-B33C-2D425F560F41}" dt="2024-02-24T22:17:48.067" v="947" actId="26606"/>
          <ac:spMkLst>
            <pc:docMk/>
            <pc:sldMk cId="4287434066" sldId="285"/>
            <ac:spMk id="18" creationId="{A6D87845-294F-40CB-BC48-46455460D292}"/>
          </ac:spMkLst>
        </pc:spChg>
        <pc:picChg chg="add del mod ord">
          <ac:chgData name="Prabal Mukherjee" userId="e3e9732cf0a9657c" providerId="LiveId" clId="{EBAC3CE0-3EE6-4E41-B33C-2D425F560F41}" dt="2024-02-24T22:17:08.806" v="941" actId="478"/>
          <ac:picMkLst>
            <pc:docMk/>
            <pc:sldMk cId="4287434066" sldId="285"/>
            <ac:picMk id="4" creationId="{C6E43E74-F600-B931-DA35-C0F72B7BAA6F}"/>
          </ac:picMkLst>
        </pc:picChg>
        <pc:picChg chg="add mod">
          <ac:chgData name="Prabal Mukherjee" userId="e3e9732cf0a9657c" providerId="LiveId" clId="{EBAC3CE0-3EE6-4E41-B33C-2D425F560F41}" dt="2024-02-24T22:18:02.231" v="950" actId="14100"/>
          <ac:picMkLst>
            <pc:docMk/>
            <pc:sldMk cId="4287434066" sldId="285"/>
            <ac:picMk id="6" creationId="{A0331A4D-5081-C3AB-1D10-E1041D9234ED}"/>
          </ac:picMkLst>
        </pc:picChg>
      </pc:sldChg>
      <pc:sldChg chg="addSp delSp modSp new mod setBg setClrOvrMap">
        <pc:chgData name="Prabal Mukherjee" userId="e3e9732cf0a9657c" providerId="LiveId" clId="{EBAC3CE0-3EE6-4E41-B33C-2D425F560F41}" dt="2024-02-24T22:52:13.347" v="1547" actId="207"/>
        <pc:sldMkLst>
          <pc:docMk/>
          <pc:sldMk cId="324408259" sldId="286"/>
        </pc:sldMkLst>
        <pc:spChg chg="mod">
          <ac:chgData name="Prabal Mukherjee" userId="e3e9732cf0a9657c" providerId="LiveId" clId="{EBAC3CE0-3EE6-4E41-B33C-2D425F560F41}" dt="2024-02-24T22:51:47.725" v="1546" actId="26606"/>
          <ac:spMkLst>
            <pc:docMk/>
            <pc:sldMk cId="324408259" sldId="286"/>
            <ac:spMk id="2" creationId="{24AD4BFC-8F69-0044-6D12-079F628465E5}"/>
          </ac:spMkLst>
        </pc:spChg>
        <pc:spChg chg="del mod">
          <ac:chgData name="Prabal Mukherjee" userId="e3e9732cf0a9657c" providerId="LiveId" clId="{EBAC3CE0-3EE6-4E41-B33C-2D425F560F41}" dt="2024-02-24T22:51:13.049" v="1543" actId="26606"/>
          <ac:spMkLst>
            <pc:docMk/>
            <pc:sldMk cId="324408259" sldId="286"/>
            <ac:spMk id="3" creationId="{0CD88841-2EB5-09B9-8942-480539F781D3}"/>
          </ac:spMkLst>
        </pc:spChg>
        <pc:spChg chg="add del">
          <ac:chgData name="Prabal Mukherjee" userId="e3e9732cf0a9657c" providerId="LiveId" clId="{EBAC3CE0-3EE6-4E41-B33C-2D425F560F41}" dt="2024-02-24T22:51:47.725" v="1546" actId="26606"/>
          <ac:spMkLst>
            <pc:docMk/>
            <pc:sldMk cId="324408259" sldId="286"/>
            <ac:spMk id="9" creationId="{D30579BA-22EC-41CB-82B7-65D5DFCA603C}"/>
          </ac:spMkLst>
        </pc:spChg>
        <pc:spChg chg="add del">
          <ac:chgData name="Prabal Mukherjee" userId="e3e9732cf0a9657c" providerId="LiveId" clId="{EBAC3CE0-3EE6-4E41-B33C-2D425F560F41}" dt="2024-02-24T22:51:47.725" v="1546" actId="26606"/>
          <ac:spMkLst>
            <pc:docMk/>
            <pc:sldMk cId="324408259" sldId="286"/>
            <ac:spMk id="11" creationId="{FE469E50-3893-4ED6-92BA-2985C32B0CA6}"/>
          </ac:spMkLst>
        </pc:spChg>
        <pc:graphicFrameChg chg="add mod modGraphic">
          <ac:chgData name="Prabal Mukherjee" userId="e3e9732cf0a9657c" providerId="LiveId" clId="{EBAC3CE0-3EE6-4E41-B33C-2D425F560F41}" dt="2024-02-24T22:52:13.347" v="1547" actId="207"/>
          <ac:graphicFrameMkLst>
            <pc:docMk/>
            <pc:sldMk cId="324408259" sldId="286"/>
            <ac:graphicFrameMk id="5" creationId="{E28DD4CF-4A8C-98DC-CC3D-557D665BAF4F}"/>
          </ac:graphicFrameMkLst>
        </pc:graphicFrameChg>
      </pc:sldChg>
      <pc:sldChg chg="addSp delSp modSp new mod setBg">
        <pc:chgData name="Prabal Mukherjee" userId="e3e9732cf0a9657c" providerId="LiveId" clId="{EBAC3CE0-3EE6-4E41-B33C-2D425F560F41}" dt="2024-02-24T22:59:34.918" v="1998" actId="26606"/>
        <pc:sldMkLst>
          <pc:docMk/>
          <pc:sldMk cId="3340757892" sldId="287"/>
        </pc:sldMkLst>
        <pc:spChg chg="mod">
          <ac:chgData name="Prabal Mukherjee" userId="e3e9732cf0a9657c" providerId="LiveId" clId="{EBAC3CE0-3EE6-4E41-B33C-2D425F560F41}" dt="2024-02-24T22:59:34.918" v="1998" actId="26606"/>
          <ac:spMkLst>
            <pc:docMk/>
            <pc:sldMk cId="3340757892" sldId="287"/>
            <ac:spMk id="2" creationId="{8564FB13-7C0D-26AA-9E17-C3FB0E75B940}"/>
          </ac:spMkLst>
        </pc:spChg>
        <pc:spChg chg="add del mod">
          <ac:chgData name="Prabal Mukherjee" userId="e3e9732cf0a9657c" providerId="LiveId" clId="{EBAC3CE0-3EE6-4E41-B33C-2D425F560F41}" dt="2024-02-24T22:59:34.918" v="1998" actId="26606"/>
          <ac:spMkLst>
            <pc:docMk/>
            <pc:sldMk cId="3340757892" sldId="287"/>
            <ac:spMk id="3" creationId="{8CEF926D-DB26-33EF-8637-B7B264449905}"/>
          </ac:spMkLst>
        </pc:spChg>
        <pc:spChg chg="add del">
          <ac:chgData name="Prabal Mukherjee" userId="e3e9732cf0a9657c" providerId="LiveId" clId="{EBAC3CE0-3EE6-4E41-B33C-2D425F560F41}" dt="2024-02-24T22:59:22.781" v="1991" actId="26606"/>
          <ac:spMkLst>
            <pc:docMk/>
            <pc:sldMk cId="3340757892" sldId="287"/>
            <ac:spMk id="9" creationId="{E702B083-54F7-41CA-9C6D-B87D35683988}"/>
          </ac:spMkLst>
        </pc:spChg>
        <pc:spChg chg="add del">
          <ac:chgData name="Prabal Mukherjee" userId="e3e9732cf0a9657c" providerId="LiveId" clId="{EBAC3CE0-3EE6-4E41-B33C-2D425F560F41}" dt="2024-02-24T22:59:22.781" v="1991" actId="26606"/>
          <ac:spMkLst>
            <pc:docMk/>
            <pc:sldMk cId="3340757892" sldId="287"/>
            <ac:spMk id="11" creationId="{92AA17E1-8D32-49FA-8C33-D57631B4EB41}"/>
          </ac:spMkLst>
        </pc:spChg>
        <pc:graphicFrameChg chg="add del">
          <ac:chgData name="Prabal Mukherjee" userId="e3e9732cf0a9657c" providerId="LiveId" clId="{EBAC3CE0-3EE6-4E41-B33C-2D425F560F41}" dt="2024-02-24T22:59:22.781" v="1991" actId="26606"/>
          <ac:graphicFrameMkLst>
            <pc:docMk/>
            <pc:sldMk cId="3340757892" sldId="287"/>
            <ac:graphicFrameMk id="5" creationId="{06D295BC-A0BA-6579-75BD-85F1F5BDA156}"/>
          </ac:graphicFrameMkLst>
        </pc:graphicFrameChg>
        <pc:graphicFrameChg chg="add del">
          <ac:chgData name="Prabal Mukherjee" userId="e3e9732cf0a9657c" providerId="LiveId" clId="{EBAC3CE0-3EE6-4E41-B33C-2D425F560F41}" dt="2024-02-24T22:59:29.919" v="1993" actId="26606"/>
          <ac:graphicFrameMkLst>
            <pc:docMk/>
            <pc:sldMk cId="3340757892" sldId="287"/>
            <ac:graphicFrameMk id="13" creationId="{26308B44-458D-26D4-BDC7-7850FC0A42F0}"/>
          </ac:graphicFrameMkLst>
        </pc:graphicFrameChg>
        <pc:graphicFrameChg chg="add del">
          <ac:chgData name="Prabal Mukherjee" userId="e3e9732cf0a9657c" providerId="LiveId" clId="{EBAC3CE0-3EE6-4E41-B33C-2D425F560F41}" dt="2024-02-24T22:59:32.019" v="1995" actId="26606"/>
          <ac:graphicFrameMkLst>
            <pc:docMk/>
            <pc:sldMk cId="3340757892" sldId="287"/>
            <ac:graphicFrameMk id="15" creationId="{086A2438-8DA3-3C90-BB10-F7239A7CBF0E}"/>
          </ac:graphicFrameMkLst>
        </pc:graphicFrameChg>
        <pc:graphicFrameChg chg="add del">
          <ac:chgData name="Prabal Mukherjee" userId="e3e9732cf0a9657c" providerId="LiveId" clId="{EBAC3CE0-3EE6-4E41-B33C-2D425F560F41}" dt="2024-02-24T22:59:34.851" v="1997" actId="26606"/>
          <ac:graphicFrameMkLst>
            <pc:docMk/>
            <pc:sldMk cId="3340757892" sldId="287"/>
            <ac:graphicFrameMk id="17" creationId="{26308B44-458D-26D4-BDC7-7850FC0A42F0}"/>
          </ac:graphicFrameMkLst>
        </pc:graphicFrameChg>
        <pc:graphicFrameChg chg="add">
          <ac:chgData name="Prabal Mukherjee" userId="e3e9732cf0a9657c" providerId="LiveId" clId="{EBAC3CE0-3EE6-4E41-B33C-2D425F560F41}" dt="2024-02-24T22:59:34.918" v="1998" actId="26606"/>
          <ac:graphicFrameMkLst>
            <pc:docMk/>
            <pc:sldMk cId="3340757892" sldId="287"/>
            <ac:graphicFrameMk id="19" creationId="{15648C49-8BC4-D601-0CC6-E2041D1FF093}"/>
          </ac:graphicFrameMkLst>
        </pc:graphicFrameChg>
      </pc:sldChg>
      <pc:sldChg chg="addSp delSp modSp new mod">
        <pc:chgData name="Prabal Mukherjee" userId="e3e9732cf0a9657c" providerId="LiveId" clId="{EBAC3CE0-3EE6-4E41-B33C-2D425F560F41}" dt="2024-02-25T16:33:52.680" v="2504" actId="1076"/>
        <pc:sldMkLst>
          <pc:docMk/>
          <pc:sldMk cId="4253362677" sldId="288"/>
        </pc:sldMkLst>
        <pc:spChg chg="mod">
          <ac:chgData name="Prabal Mukherjee" userId="e3e9732cf0a9657c" providerId="LiveId" clId="{EBAC3CE0-3EE6-4E41-B33C-2D425F560F41}" dt="2024-02-24T23:02:14.402" v="2035" actId="255"/>
          <ac:spMkLst>
            <pc:docMk/>
            <pc:sldMk cId="4253362677" sldId="288"/>
            <ac:spMk id="2" creationId="{BFAA9249-6169-858A-4776-BD5942549390}"/>
          </ac:spMkLst>
        </pc:spChg>
        <pc:spChg chg="del">
          <ac:chgData name="Prabal Mukherjee" userId="e3e9732cf0a9657c" providerId="LiveId" clId="{EBAC3CE0-3EE6-4E41-B33C-2D425F560F41}" dt="2024-02-24T23:02:59.722" v="2036" actId="3680"/>
          <ac:spMkLst>
            <pc:docMk/>
            <pc:sldMk cId="4253362677" sldId="288"/>
            <ac:spMk id="3" creationId="{0A9E84D3-4E57-F445-30D4-17B3414D9322}"/>
          </ac:spMkLst>
        </pc:spChg>
        <pc:spChg chg="add mod">
          <ac:chgData name="Prabal Mukherjee" userId="e3e9732cf0a9657c" providerId="LiveId" clId="{EBAC3CE0-3EE6-4E41-B33C-2D425F560F41}" dt="2024-02-24T23:05:37.564" v="2132" actId="14100"/>
          <ac:spMkLst>
            <pc:docMk/>
            <pc:sldMk cId="4253362677" sldId="288"/>
            <ac:spMk id="10" creationId="{068A68C9-BACD-D2B8-420F-4AA4D37D8A58}"/>
          </ac:spMkLst>
        </pc:spChg>
        <pc:graphicFrameChg chg="add del mod ord modGraphic">
          <ac:chgData name="Prabal Mukherjee" userId="e3e9732cf0a9657c" providerId="LiveId" clId="{EBAC3CE0-3EE6-4E41-B33C-2D425F560F41}" dt="2024-02-24T23:04:29.627" v="2048" actId="478"/>
          <ac:graphicFrameMkLst>
            <pc:docMk/>
            <pc:sldMk cId="4253362677" sldId="288"/>
            <ac:graphicFrameMk id="4" creationId="{E0AA6E96-D839-C906-0DC3-6F60B1F06BB2}"/>
          </ac:graphicFrameMkLst>
        </pc:graphicFrameChg>
        <pc:picChg chg="add mod">
          <ac:chgData name="Prabal Mukherjee" userId="e3e9732cf0a9657c" providerId="LiveId" clId="{EBAC3CE0-3EE6-4E41-B33C-2D425F560F41}" dt="2024-02-25T16:33:46.811" v="2502" actId="1076"/>
          <ac:picMkLst>
            <pc:docMk/>
            <pc:sldMk cId="4253362677" sldId="288"/>
            <ac:picMk id="3" creationId="{6F346BCD-B2E1-D364-8910-65C025E8AB87}"/>
          </ac:picMkLst>
        </pc:picChg>
        <pc:picChg chg="add mod">
          <ac:chgData name="Prabal Mukherjee" userId="e3e9732cf0a9657c" providerId="LiveId" clId="{EBAC3CE0-3EE6-4E41-B33C-2D425F560F41}" dt="2024-02-24T23:03:13.185" v="2039" actId="1076"/>
          <ac:picMkLst>
            <pc:docMk/>
            <pc:sldMk cId="4253362677" sldId="288"/>
            <ac:picMk id="5" creationId="{A12F8BBB-6EF8-E1D2-76B1-3673B7C339FC}"/>
          </ac:picMkLst>
        </pc:picChg>
        <pc:picChg chg="add mod">
          <ac:chgData name="Prabal Mukherjee" userId="e3e9732cf0a9657c" providerId="LiveId" clId="{EBAC3CE0-3EE6-4E41-B33C-2D425F560F41}" dt="2024-02-24T23:03:27.933" v="2041" actId="1076"/>
          <ac:picMkLst>
            <pc:docMk/>
            <pc:sldMk cId="4253362677" sldId="288"/>
            <ac:picMk id="6" creationId="{E1248D31-936F-85F2-6EAB-DFED3A1113B3}"/>
          </ac:picMkLst>
        </pc:picChg>
        <pc:picChg chg="add mod">
          <ac:chgData name="Prabal Mukherjee" userId="e3e9732cf0a9657c" providerId="LiveId" clId="{EBAC3CE0-3EE6-4E41-B33C-2D425F560F41}" dt="2024-02-25T16:33:52.680" v="2504" actId="1076"/>
          <ac:picMkLst>
            <pc:docMk/>
            <pc:sldMk cId="4253362677" sldId="288"/>
            <ac:picMk id="7" creationId="{358285B6-8734-6763-FF7A-9DDA124DE5A0}"/>
          </ac:picMkLst>
        </pc:picChg>
        <pc:picChg chg="add del mod">
          <ac:chgData name="Prabal Mukherjee" userId="e3e9732cf0a9657c" providerId="LiveId" clId="{EBAC3CE0-3EE6-4E41-B33C-2D425F560F41}" dt="2024-02-25T16:33:36.753" v="2500" actId="478"/>
          <ac:picMkLst>
            <pc:docMk/>
            <pc:sldMk cId="4253362677" sldId="288"/>
            <ac:picMk id="8" creationId="{CAD7CAA0-82EF-AB0F-AD92-4D0E50B8AD8D}"/>
          </ac:picMkLst>
        </pc:picChg>
        <pc:picChg chg="add mod">
          <ac:chgData name="Prabal Mukherjee" userId="e3e9732cf0a9657c" providerId="LiveId" clId="{EBAC3CE0-3EE6-4E41-B33C-2D425F560F41}" dt="2024-02-24T23:05:54.444" v="2135" actId="1076"/>
          <ac:picMkLst>
            <pc:docMk/>
            <pc:sldMk cId="4253362677" sldId="288"/>
            <ac:picMk id="11" creationId="{CF39DC7A-AD7B-5D5A-C8AF-6B8BE99C01B5}"/>
          </ac:picMkLst>
        </pc:picChg>
        <pc:picChg chg="add mod">
          <ac:chgData name="Prabal Mukherjee" userId="e3e9732cf0a9657c" providerId="LiveId" clId="{EBAC3CE0-3EE6-4E41-B33C-2D425F560F41}" dt="2024-02-24T23:06:06.580" v="2137" actId="1076"/>
          <ac:picMkLst>
            <pc:docMk/>
            <pc:sldMk cId="4253362677" sldId="288"/>
            <ac:picMk id="12" creationId="{FCC65FA7-2BED-C6EA-9A40-B97EC06AF654}"/>
          </ac:picMkLst>
        </pc:picChg>
      </pc:sldChg>
      <pc:sldChg chg="modSp new mod">
        <pc:chgData name="Prabal Mukherjee" userId="e3e9732cf0a9657c" providerId="LiveId" clId="{EBAC3CE0-3EE6-4E41-B33C-2D425F560F41}" dt="2024-02-24T23:13:33.030" v="2499" actId="20577"/>
        <pc:sldMkLst>
          <pc:docMk/>
          <pc:sldMk cId="2005242828" sldId="289"/>
        </pc:sldMkLst>
        <pc:spChg chg="mod">
          <ac:chgData name="Prabal Mukherjee" userId="e3e9732cf0a9657c" providerId="LiveId" clId="{EBAC3CE0-3EE6-4E41-B33C-2D425F560F41}" dt="2024-02-24T23:06:52.500" v="2149" actId="20577"/>
          <ac:spMkLst>
            <pc:docMk/>
            <pc:sldMk cId="2005242828" sldId="289"/>
            <ac:spMk id="2" creationId="{DFF8847D-6365-0159-F262-44437DE3E64B}"/>
          </ac:spMkLst>
        </pc:spChg>
        <pc:spChg chg="mod">
          <ac:chgData name="Prabal Mukherjee" userId="e3e9732cf0a9657c" providerId="LiveId" clId="{EBAC3CE0-3EE6-4E41-B33C-2D425F560F41}" dt="2024-02-24T23:13:33.030" v="2499" actId="20577"/>
          <ac:spMkLst>
            <pc:docMk/>
            <pc:sldMk cId="2005242828" sldId="289"/>
            <ac:spMk id="3" creationId="{3DFB48A3-FFE2-63B6-E580-2FE9C9F12DB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cseweb.ucsd.edu/~jmcauley/datasets/amazon_v2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cseweb.ucsd.edu/~jmcauley/datasets/amazon_v2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7D9B6-63F5-4D79-BDD7-2D33C86DF3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9496DF-9C70-488C-B3E2-99C6C96F3223}">
      <dgm:prSet/>
      <dgm:spPr/>
      <dgm:t>
        <a:bodyPr/>
        <a:lstStyle/>
        <a:p>
          <a:r>
            <a:rPr lang="en-US"/>
            <a:t>Online store user experience</a:t>
          </a:r>
        </a:p>
      </dgm:t>
    </dgm:pt>
    <dgm:pt modelId="{A2CA99F9-A646-4651-9F45-FFD34227FD4C}" type="parTrans" cxnId="{04BA087F-609A-4A38-9847-C09039E8EE04}">
      <dgm:prSet/>
      <dgm:spPr/>
      <dgm:t>
        <a:bodyPr/>
        <a:lstStyle/>
        <a:p>
          <a:endParaRPr lang="en-US"/>
        </a:p>
      </dgm:t>
    </dgm:pt>
    <dgm:pt modelId="{2B18A9C7-A239-4460-8A16-7F03E76698E6}" type="sibTrans" cxnId="{04BA087F-609A-4A38-9847-C09039E8EE04}">
      <dgm:prSet/>
      <dgm:spPr/>
      <dgm:t>
        <a:bodyPr/>
        <a:lstStyle/>
        <a:p>
          <a:endParaRPr lang="en-US"/>
        </a:p>
      </dgm:t>
    </dgm:pt>
    <dgm:pt modelId="{D06A41B9-B4D4-401D-82BA-4CEFAF6A1E43}">
      <dgm:prSet/>
      <dgm:spPr/>
      <dgm:t>
        <a:bodyPr/>
        <a:lstStyle/>
        <a:p>
          <a:r>
            <a:rPr lang="en-US"/>
            <a:t>User search for a product in Natural Language</a:t>
          </a:r>
        </a:p>
      </dgm:t>
    </dgm:pt>
    <dgm:pt modelId="{35F622CE-54DA-4F58-A78C-D04936FB35B6}" type="parTrans" cxnId="{321FCC7E-94C9-49D9-A288-816A8DC11160}">
      <dgm:prSet/>
      <dgm:spPr/>
      <dgm:t>
        <a:bodyPr/>
        <a:lstStyle/>
        <a:p>
          <a:endParaRPr lang="en-US"/>
        </a:p>
      </dgm:t>
    </dgm:pt>
    <dgm:pt modelId="{892B6A3B-6C1A-47FF-8E73-F4CAFA935000}" type="sibTrans" cxnId="{321FCC7E-94C9-49D9-A288-816A8DC11160}">
      <dgm:prSet/>
      <dgm:spPr/>
      <dgm:t>
        <a:bodyPr/>
        <a:lstStyle/>
        <a:p>
          <a:endParaRPr lang="en-US"/>
        </a:p>
      </dgm:t>
    </dgm:pt>
    <dgm:pt modelId="{E673184B-5B37-4A51-8E6C-0688400ACB71}">
      <dgm:prSet/>
      <dgm:spPr/>
      <dgm:t>
        <a:bodyPr/>
        <a:lstStyle/>
        <a:p>
          <a:r>
            <a:rPr lang="en-US"/>
            <a:t>Search Engine Leverage existing customer review to display search result</a:t>
          </a:r>
        </a:p>
      </dgm:t>
    </dgm:pt>
    <dgm:pt modelId="{290326CC-8020-4752-84A7-350B9338FE2D}" type="parTrans" cxnId="{5C35C313-E8D6-4B66-95FE-93A9F01AAFD1}">
      <dgm:prSet/>
      <dgm:spPr/>
      <dgm:t>
        <a:bodyPr/>
        <a:lstStyle/>
        <a:p>
          <a:endParaRPr lang="en-US"/>
        </a:p>
      </dgm:t>
    </dgm:pt>
    <dgm:pt modelId="{F4DF8EB9-9E60-4588-8853-50D518C74D6F}" type="sibTrans" cxnId="{5C35C313-E8D6-4B66-95FE-93A9F01AAFD1}">
      <dgm:prSet/>
      <dgm:spPr/>
      <dgm:t>
        <a:bodyPr/>
        <a:lstStyle/>
        <a:p>
          <a:endParaRPr lang="en-US"/>
        </a:p>
      </dgm:t>
    </dgm:pt>
    <dgm:pt modelId="{8A64D90C-8D2F-4AA4-846D-4D22F90512FF}">
      <dgm:prSet/>
      <dgm:spPr/>
      <dgm:t>
        <a:bodyPr/>
        <a:lstStyle/>
        <a:p>
          <a:r>
            <a:rPr lang="en-US"/>
            <a:t>Recommendation engine provide more suggestion based on “User like you also like” </a:t>
          </a:r>
        </a:p>
      </dgm:t>
    </dgm:pt>
    <dgm:pt modelId="{4C605168-D4ED-4ADE-AE43-0F8024DD261C}" type="parTrans" cxnId="{5DD82049-6D87-46B1-917E-399141A8D358}">
      <dgm:prSet/>
      <dgm:spPr/>
      <dgm:t>
        <a:bodyPr/>
        <a:lstStyle/>
        <a:p>
          <a:endParaRPr lang="en-US"/>
        </a:p>
      </dgm:t>
    </dgm:pt>
    <dgm:pt modelId="{B0277576-4FFB-4F9C-9D86-3CEABE0B1C4D}" type="sibTrans" cxnId="{5DD82049-6D87-46B1-917E-399141A8D358}">
      <dgm:prSet/>
      <dgm:spPr/>
      <dgm:t>
        <a:bodyPr/>
        <a:lstStyle/>
        <a:p>
          <a:endParaRPr lang="en-US"/>
        </a:p>
      </dgm:t>
    </dgm:pt>
    <dgm:pt modelId="{2CF969EA-47C2-4AA1-9176-78ED071CD94D}" type="pres">
      <dgm:prSet presAssocID="{FB27D9B6-63F5-4D79-BDD7-2D33C86DF370}" presName="root" presStyleCnt="0">
        <dgm:presLayoutVars>
          <dgm:dir/>
          <dgm:resizeHandles val="exact"/>
        </dgm:presLayoutVars>
      </dgm:prSet>
      <dgm:spPr/>
    </dgm:pt>
    <dgm:pt modelId="{DF4FCB53-0B45-42B1-9118-1BEB35806FBD}" type="pres">
      <dgm:prSet presAssocID="{3A9496DF-9C70-488C-B3E2-99C6C96F3223}" presName="compNode" presStyleCnt="0"/>
      <dgm:spPr/>
    </dgm:pt>
    <dgm:pt modelId="{A1C0A139-EFAF-4C92-967A-F9648CDE2579}" type="pres">
      <dgm:prSet presAssocID="{3A9496DF-9C70-488C-B3E2-99C6C96F3223}" presName="bgRect" presStyleLbl="bgShp" presStyleIdx="0" presStyleCnt="4"/>
      <dgm:spPr/>
    </dgm:pt>
    <dgm:pt modelId="{9451D7BF-669F-4E9C-A1C4-3BF1101B604A}" type="pres">
      <dgm:prSet presAssocID="{3A9496DF-9C70-488C-B3E2-99C6C96F32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ABA50744-2DEB-47D4-8DA8-ABF77F3E7FBA}" type="pres">
      <dgm:prSet presAssocID="{3A9496DF-9C70-488C-B3E2-99C6C96F3223}" presName="spaceRect" presStyleCnt="0"/>
      <dgm:spPr/>
    </dgm:pt>
    <dgm:pt modelId="{48A509F6-E275-4AD0-ACE5-48EBBD8210E4}" type="pres">
      <dgm:prSet presAssocID="{3A9496DF-9C70-488C-B3E2-99C6C96F3223}" presName="parTx" presStyleLbl="revTx" presStyleIdx="0" presStyleCnt="4">
        <dgm:presLayoutVars>
          <dgm:chMax val="0"/>
          <dgm:chPref val="0"/>
        </dgm:presLayoutVars>
      </dgm:prSet>
      <dgm:spPr/>
    </dgm:pt>
    <dgm:pt modelId="{CBBDD6F2-3E25-468A-B574-F0EC2532A3F2}" type="pres">
      <dgm:prSet presAssocID="{2B18A9C7-A239-4460-8A16-7F03E76698E6}" presName="sibTrans" presStyleCnt="0"/>
      <dgm:spPr/>
    </dgm:pt>
    <dgm:pt modelId="{A61036B4-3713-4842-B728-2EC8143B1DA8}" type="pres">
      <dgm:prSet presAssocID="{D06A41B9-B4D4-401D-82BA-4CEFAF6A1E43}" presName="compNode" presStyleCnt="0"/>
      <dgm:spPr/>
    </dgm:pt>
    <dgm:pt modelId="{AD78BE54-E879-46FB-B6A4-570C083039E9}" type="pres">
      <dgm:prSet presAssocID="{D06A41B9-B4D4-401D-82BA-4CEFAF6A1E43}" presName="bgRect" presStyleLbl="bgShp" presStyleIdx="1" presStyleCnt="4"/>
      <dgm:spPr/>
    </dgm:pt>
    <dgm:pt modelId="{C8C5EE28-0DE4-40CD-87D7-CD161B584D4C}" type="pres">
      <dgm:prSet presAssocID="{D06A41B9-B4D4-401D-82BA-4CEFAF6A1E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77C4A67-AC32-47DB-82C8-5D78F3227D5A}" type="pres">
      <dgm:prSet presAssocID="{D06A41B9-B4D4-401D-82BA-4CEFAF6A1E43}" presName="spaceRect" presStyleCnt="0"/>
      <dgm:spPr/>
    </dgm:pt>
    <dgm:pt modelId="{4E009304-8144-49DA-A5EC-1FDEA8E28AC2}" type="pres">
      <dgm:prSet presAssocID="{D06A41B9-B4D4-401D-82BA-4CEFAF6A1E43}" presName="parTx" presStyleLbl="revTx" presStyleIdx="1" presStyleCnt="4">
        <dgm:presLayoutVars>
          <dgm:chMax val="0"/>
          <dgm:chPref val="0"/>
        </dgm:presLayoutVars>
      </dgm:prSet>
      <dgm:spPr/>
    </dgm:pt>
    <dgm:pt modelId="{E749E3DE-7962-40A2-A170-BAA9DF545516}" type="pres">
      <dgm:prSet presAssocID="{892B6A3B-6C1A-47FF-8E73-F4CAFA935000}" presName="sibTrans" presStyleCnt="0"/>
      <dgm:spPr/>
    </dgm:pt>
    <dgm:pt modelId="{5626EB6C-41E2-41FF-B802-52EA66F78A4A}" type="pres">
      <dgm:prSet presAssocID="{E673184B-5B37-4A51-8E6C-0688400ACB71}" presName="compNode" presStyleCnt="0"/>
      <dgm:spPr/>
    </dgm:pt>
    <dgm:pt modelId="{A08B0796-A158-47AB-9570-25AE28EBF87E}" type="pres">
      <dgm:prSet presAssocID="{E673184B-5B37-4A51-8E6C-0688400ACB71}" presName="bgRect" presStyleLbl="bgShp" presStyleIdx="2" presStyleCnt="4"/>
      <dgm:spPr/>
    </dgm:pt>
    <dgm:pt modelId="{76BFEA97-C8AF-4CB7-ABF0-DCCFDA56AC01}" type="pres">
      <dgm:prSet presAssocID="{E673184B-5B37-4A51-8E6C-0688400ACB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3A5CD65-3535-4C6E-AC6E-1F49B8C7839C}" type="pres">
      <dgm:prSet presAssocID="{E673184B-5B37-4A51-8E6C-0688400ACB71}" presName="spaceRect" presStyleCnt="0"/>
      <dgm:spPr/>
    </dgm:pt>
    <dgm:pt modelId="{4C2B5C78-FE1E-4B62-8625-74A7880AF43B}" type="pres">
      <dgm:prSet presAssocID="{E673184B-5B37-4A51-8E6C-0688400ACB71}" presName="parTx" presStyleLbl="revTx" presStyleIdx="2" presStyleCnt="4">
        <dgm:presLayoutVars>
          <dgm:chMax val="0"/>
          <dgm:chPref val="0"/>
        </dgm:presLayoutVars>
      </dgm:prSet>
      <dgm:spPr/>
    </dgm:pt>
    <dgm:pt modelId="{7DA0B60C-6AB7-4BB7-ACD3-6E1B86480894}" type="pres">
      <dgm:prSet presAssocID="{F4DF8EB9-9E60-4588-8853-50D518C74D6F}" presName="sibTrans" presStyleCnt="0"/>
      <dgm:spPr/>
    </dgm:pt>
    <dgm:pt modelId="{92B05011-5ECE-4F2C-930F-9951204AC5C0}" type="pres">
      <dgm:prSet presAssocID="{8A64D90C-8D2F-4AA4-846D-4D22F90512FF}" presName="compNode" presStyleCnt="0"/>
      <dgm:spPr/>
    </dgm:pt>
    <dgm:pt modelId="{AF191BB0-5784-48AA-8541-2A31E799EDDB}" type="pres">
      <dgm:prSet presAssocID="{8A64D90C-8D2F-4AA4-846D-4D22F90512FF}" presName="bgRect" presStyleLbl="bgShp" presStyleIdx="3" presStyleCnt="4"/>
      <dgm:spPr/>
    </dgm:pt>
    <dgm:pt modelId="{EC85A4A8-7214-43CA-996B-CBE575322000}" type="pres">
      <dgm:prSet presAssocID="{8A64D90C-8D2F-4AA4-846D-4D22F90512F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EBED1827-2EED-4C93-A586-7513099FBDF9}" type="pres">
      <dgm:prSet presAssocID="{8A64D90C-8D2F-4AA4-846D-4D22F90512FF}" presName="spaceRect" presStyleCnt="0"/>
      <dgm:spPr/>
    </dgm:pt>
    <dgm:pt modelId="{0525B56F-25FD-4BF6-A70F-5436C4454A61}" type="pres">
      <dgm:prSet presAssocID="{8A64D90C-8D2F-4AA4-846D-4D22F90512F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AE2B803-7066-49FE-B415-FA72104BD32D}" type="presOf" srcId="{8A64D90C-8D2F-4AA4-846D-4D22F90512FF}" destId="{0525B56F-25FD-4BF6-A70F-5436C4454A61}" srcOrd="0" destOrd="0" presId="urn:microsoft.com/office/officeart/2018/2/layout/IconVerticalSolidList"/>
    <dgm:cxn modelId="{A6362F0C-1C36-4AD4-B68E-2D08415426BB}" type="presOf" srcId="{FB27D9B6-63F5-4D79-BDD7-2D33C86DF370}" destId="{2CF969EA-47C2-4AA1-9176-78ED071CD94D}" srcOrd="0" destOrd="0" presId="urn:microsoft.com/office/officeart/2018/2/layout/IconVerticalSolidList"/>
    <dgm:cxn modelId="{5C35C313-E8D6-4B66-95FE-93A9F01AAFD1}" srcId="{FB27D9B6-63F5-4D79-BDD7-2D33C86DF370}" destId="{E673184B-5B37-4A51-8E6C-0688400ACB71}" srcOrd="2" destOrd="0" parTransId="{290326CC-8020-4752-84A7-350B9338FE2D}" sibTransId="{F4DF8EB9-9E60-4588-8853-50D518C74D6F}"/>
    <dgm:cxn modelId="{D2F8C633-FCE9-4A6E-B564-C4213E779F54}" type="presOf" srcId="{E673184B-5B37-4A51-8E6C-0688400ACB71}" destId="{4C2B5C78-FE1E-4B62-8625-74A7880AF43B}" srcOrd="0" destOrd="0" presId="urn:microsoft.com/office/officeart/2018/2/layout/IconVerticalSolidList"/>
    <dgm:cxn modelId="{5DD82049-6D87-46B1-917E-399141A8D358}" srcId="{FB27D9B6-63F5-4D79-BDD7-2D33C86DF370}" destId="{8A64D90C-8D2F-4AA4-846D-4D22F90512FF}" srcOrd="3" destOrd="0" parTransId="{4C605168-D4ED-4ADE-AE43-0F8024DD261C}" sibTransId="{B0277576-4FFB-4F9C-9D86-3CEABE0B1C4D}"/>
    <dgm:cxn modelId="{0EB81055-9E9C-44F5-A1A1-1CBD49BBDD44}" type="presOf" srcId="{3A9496DF-9C70-488C-B3E2-99C6C96F3223}" destId="{48A509F6-E275-4AD0-ACE5-48EBBD8210E4}" srcOrd="0" destOrd="0" presId="urn:microsoft.com/office/officeart/2018/2/layout/IconVerticalSolidList"/>
    <dgm:cxn modelId="{321FCC7E-94C9-49D9-A288-816A8DC11160}" srcId="{FB27D9B6-63F5-4D79-BDD7-2D33C86DF370}" destId="{D06A41B9-B4D4-401D-82BA-4CEFAF6A1E43}" srcOrd="1" destOrd="0" parTransId="{35F622CE-54DA-4F58-A78C-D04936FB35B6}" sibTransId="{892B6A3B-6C1A-47FF-8E73-F4CAFA935000}"/>
    <dgm:cxn modelId="{04BA087F-609A-4A38-9847-C09039E8EE04}" srcId="{FB27D9B6-63F5-4D79-BDD7-2D33C86DF370}" destId="{3A9496DF-9C70-488C-B3E2-99C6C96F3223}" srcOrd="0" destOrd="0" parTransId="{A2CA99F9-A646-4651-9F45-FFD34227FD4C}" sibTransId="{2B18A9C7-A239-4460-8A16-7F03E76698E6}"/>
    <dgm:cxn modelId="{FD8A8CFF-8948-4B0B-88B6-6A0313AD58BB}" type="presOf" srcId="{D06A41B9-B4D4-401D-82BA-4CEFAF6A1E43}" destId="{4E009304-8144-49DA-A5EC-1FDEA8E28AC2}" srcOrd="0" destOrd="0" presId="urn:microsoft.com/office/officeart/2018/2/layout/IconVerticalSolidList"/>
    <dgm:cxn modelId="{C337BF5B-0A58-4508-8826-6854FEEE4C4E}" type="presParOf" srcId="{2CF969EA-47C2-4AA1-9176-78ED071CD94D}" destId="{DF4FCB53-0B45-42B1-9118-1BEB35806FBD}" srcOrd="0" destOrd="0" presId="urn:microsoft.com/office/officeart/2018/2/layout/IconVerticalSolidList"/>
    <dgm:cxn modelId="{8312E3CF-3103-44FC-9F59-6B9D884B0645}" type="presParOf" srcId="{DF4FCB53-0B45-42B1-9118-1BEB35806FBD}" destId="{A1C0A139-EFAF-4C92-967A-F9648CDE2579}" srcOrd="0" destOrd="0" presId="urn:microsoft.com/office/officeart/2018/2/layout/IconVerticalSolidList"/>
    <dgm:cxn modelId="{868FEC85-F741-4D74-854D-97E53D84544B}" type="presParOf" srcId="{DF4FCB53-0B45-42B1-9118-1BEB35806FBD}" destId="{9451D7BF-669F-4E9C-A1C4-3BF1101B604A}" srcOrd="1" destOrd="0" presId="urn:microsoft.com/office/officeart/2018/2/layout/IconVerticalSolidList"/>
    <dgm:cxn modelId="{7F1B267F-0CCE-4D94-81FE-CBD576877410}" type="presParOf" srcId="{DF4FCB53-0B45-42B1-9118-1BEB35806FBD}" destId="{ABA50744-2DEB-47D4-8DA8-ABF77F3E7FBA}" srcOrd="2" destOrd="0" presId="urn:microsoft.com/office/officeart/2018/2/layout/IconVerticalSolidList"/>
    <dgm:cxn modelId="{EEA4706E-61E2-4EDF-A509-50A4B6DF5796}" type="presParOf" srcId="{DF4FCB53-0B45-42B1-9118-1BEB35806FBD}" destId="{48A509F6-E275-4AD0-ACE5-48EBBD8210E4}" srcOrd="3" destOrd="0" presId="urn:microsoft.com/office/officeart/2018/2/layout/IconVerticalSolidList"/>
    <dgm:cxn modelId="{3014A41B-1DBF-4140-8CE6-4FA8FBB33B08}" type="presParOf" srcId="{2CF969EA-47C2-4AA1-9176-78ED071CD94D}" destId="{CBBDD6F2-3E25-468A-B574-F0EC2532A3F2}" srcOrd="1" destOrd="0" presId="urn:microsoft.com/office/officeart/2018/2/layout/IconVerticalSolidList"/>
    <dgm:cxn modelId="{499403DB-AC8B-4A34-9EC8-3E84120EF194}" type="presParOf" srcId="{2CF969EA-47C2-4AA1-9176-78ED071CD94D}" destId="{A61036B4-3713-4842-B728-2EC8143B1DA8}" srcOrd="2" destOrd="0" presId="urn:microsoft.com/office/officeart/2018/2/layout/IconVerticalSolidList"/>
    <dgm:cxn modelId="{4163A272-3DAF-4D12-85FD-0D3DAD420E8A}" type="presParOf" srcId="{A61036B4-3713-4842-B728-2EC8143B1DA8}" destId="{AD78BE54-E879-46FB-B6A4-570C083039E9}" srcOrd="0" destOrd="0" presId="urn:microsoft.com/office/officeart/2018/2/layout/IconVerticalSolidList"/>
    <dgm:cxn modelId="{D8C99271-24E5-4C3D-84D8-E10EB2775CE3}" type="presParOf" srcId="{A61036B4-3713-4842-B728-2EC8143B1DA8}" destId="{C8C5EE28-0DE4-40CD-87D7-CD161B584D4C}" srcOrd="1" destOrd="0" presId="urn:microsoft.com/office/officeart/2018/2/layout/IconVerticalSolidList"/>
    <dgm:cxn modelId="{B4D08E95-A88A-4252-8669-76AFB591F30F}" type="presParOf" srcId="{A61036B4-3713-4842-B728-2EC8143B1DA8}" destId="{777C4A67-AC32-47DB-82C8-5D78F3227D5A}" srcOrd="2" destOrd="0" presId="urn:microsoft.com/office/officeart/2018/2/layout/IconVerticalSolidList"/>
    <dgm:cxn modelId="{15D60157-A75C-4057-B69C-896048F2A511}" type="presParOf" srcId="{A61036B4-3713-4842-B728-2EC8143B1DA8}" destId="{4E009304-8144-49DA-A5EC-1FDEA8E28AC2}" srcOrd="3" destOrd="0" presId="urn:microsoft.com/office/officeart/2018/2/layout/IconVerticalSolidList"/>
    <dgm:cxn modelId="{2C7B0BBC-97A9-4C00-9F70-8717BB6133B6}" type="presParOf" srcId="{2CF969EA-47C2-4AA1-9176-78ED071CD94D}" destId="{E749E3DE-7962-40A2-A170-BAA9DF545516}" srcOrd="3" destOrd="0" presId="urn:microsoft.com/office/officeart/2018/2/layout/IconVerticalSolidList"/>
    <dgm:cxn modelId="{CB5FE942-C1FC-468E-8F10-9FEDE67ADA00}" type="presParOf" srcId="{2CF969EA-47C2-4AA1-9176-78ED071CD94D}" destId="{5626EB6C-41E2-41FF-B802-52EA66F78A4A}" srcOrd="4" destOrd="0" presId="urn:microsoft.com/office/officeart/2018/2/layout/IconVerticalSolidList"/>
    <dgm:cxn modelId="{96B35EC8-73B7-412D-8782-92DD54A40ECB}" type="presParOf" srcId="{5626EB6C-41E2-41FF-B802-52EA66F78A4A}" destId="{A08B0796-A158-47AB-9570-25AE28EBF87E}" srcOrd="0" destOrd="0" presId="urn:microsoft.com/office/officeart/2018/2/layout/IconVerticalSolidList"/>
    <dgm:cxn modelId="{EE0161E7-D6DE-4E35-925E-E1AE53F328EC}" type="presParOf" srcId="{5626EB6C-41E2-41FF-B802-52EA66F78A4A}" destId="{76BFEA97-C8AF-4CB7-ABF0-DCCFDA56AC01}" srcOrd="1" destOrd="0" presId="urn:microsoft.com/office/officeart/2018/2/layout/IconVerticalSolidList"/>
    <dgm:cxn modelId="{F0B8F6B0-FCAD-4979-8DDE-AA9C153A3E5A}" type="presParOf" srcId="{5626EB6C-41E2-41FF-B802-52EA66F78A4A}" destId="{53A5CD65-3535-4C6E-AC6E-1F49B8C7839C}" srcOrd="2" destOrd="0" presId="urn:microsoft.com/office/officeart/2018/2/layout/IconVerticalSolidList"/>
    <dgm:cxn modelId="{B2726207-D977-4343-8B77-F648BBDA4C44}" type="presParOf" srcId="{5626EB6C-41E2-41FF-B802-52EA66F78A4A}" destId="{4C2B5C78-FE1E-4B62-8625-74A7880AF43B}" srcOrd="3" destOrd="0" presId="urn:microsoft.com/office/officeart/2018/2/layout/IconVerticalSolidList"/>
    <dgm:cxn modelId="{1E50879D-1A7D-499E-94E0-2D470CADDC8C}" type="presParOf" srcId="{2CF969EA-47C2-4AA1-9176-78ED071CD94D}" destId="{7DA0B60C-6AB7-4BB7-ACD3-6E1B86480894}" srcOrd="5" destOrd="0" presId="urn:microsoft.com/office/officeart/2018/2/layout/IconVerticalSolidList"/>
    <dgm:cxn modelId="{DE5DDF20-F788-4729-995D-751B8C32E679}" type="presParOf" srcId="{2CF969EA-47C2-4AA1-9176-78ED071CD94D}" destId="{92B05011-5ECE-4F2C-930F-9951204AC5C0}" srcOrd="6" destOrd="0" presId="urn:microsoft.com/office/officeart/2018/2/layout/IconVerticalSolidList"/>
    <dgm:cxn modelId="{047DEE8C-A3DD-42FB-A9FD-C181B584FDCD}" type="presParOf" srcId="{92B05011-5ECE-4F2C-930F-9951204AC5C0}" destId="{AF191BB0-5784-48AA-8541-2A31E799EDDB}" srcOrd="0" destOrd="0" presId="urn:microsoft.com/office/officeart/2018/2/layout/IconVerticalSolidList"/>
    <dgm:cxn modelId="{56CE5A68-6F6F-44A7-AA46-4C30B56220AA}" type="presParOf" srcId="{92B05011-5ECE-4F2C-930F-9951204AC5C0}" destId="{EC85A4A8-7214-43CA-996B-CBE575322000}" srcOrd="1" destOrd="0" presId="urn:microsoft.com/office/officeart/2018/2/layout/IconVerticalSolidList"/>
    <dgm:cxn modelId="{03F0560F-4C89-415C-B12D-01FAF3A9FFE4}" type="presParOf" srcId="{92B05011-5ECE-4F2C-930F-9951204AC5C0}" destId="{EBED1827-2EED-4C93-A586-7513099FBDF9}" srcOrd="2" destOrd="0" presId="urn:microsoft.com/office/officeart/2018/2/layout/IconVerticalSolidList"/>
    <dgm:cxn modelId="{113E478A-5572-4689-8F88-AFC7007CCD44}" type="presParOf" srcId="{92B05011-5ECE-4F2C-930F-9951204AC5C0}" destId="{0525B56F-25FD-4BF6-A70F-5436C4454A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26C54B-18E4-4C75-8D67-0BA46FFC4106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242B6F-8AE4-4C82-A962-3753EAC3D136}">
      <dgm:prSet/>
      <dgm:spPr/>
      <dgm:t>
        <a:bodyPr/>
        <a:lstStyle/>
        <a:p>
          <a:r>
            <a:rPr lang="en-US" dirty="0"/>
            <a:t>Used online review text data –  </a:t>
          </a:r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Amazon Review Dataset</a:t>
          </a:r>
          <a:endParaRPr lang="en-US" dirty="0">
            <a:solidFill>
              <a:schemeClr val="accent3">
                <a:lumMod val="40000"/>
                <a:lumOff val="60000"/>
              </a:schemeClr>
            </a:solidFill>
          </a:endParaRPr>
        </a:p>
      </dgm:t>
    </dgm:pt>
    <dgm:pt modelId="{3BEAA287-13F7-4783-AFB2-EBB3973E3B04}" type="parTrans" cxnId="{428B9A5D-5DD8-4589-8803-2FDA428B0452}">
      <dgm:prSet/>
      <dgm:spPr/>
      <dgm:t>
        <a:bodyPr/>
        <a:lstStyle/>
        <a:p>
          <a:endParaRPr lang="en-US"/>
        </a:p>
      </dgm:t>
    </dgm:pt>
    <dgm:pt modelId="{024603D8-886B-4D3B-AE90-873C729FF469}" type="sibTrans" cxnId="{428B9A5D-5DD8-4589-8803-2FDA428B0452}">
      <dgm:prSet/>
      <dgm:spPr/>
      <dgm:t>
        <a:bodyPr/>
        <a:lstStyle/>
        <a:p>
          <a:endParaRPr lang="en-US"/>
        </a:p>
      </dgm:t>
    </dgm:pt>
    <dgm:pt modelId="{EDA321ED-BDEE-45C5-8EBA-B2D5B3547737}">
      <dgm:prSet/>
      <dgm:spPr/>
      <dgm:t>
        <a:bodyPr/>
        <a:lstStyle/>
        <a:p>
          <a:r>
            <a:rPr lang="en-US"/>
            <a:t>Data, loaded in spark data frame and cleaned preprocessed</a:t>
          </a:r>
        </a:p>
      </dgm:t>
    </dgm:pt>
    <dgm:pt modelId="{5495CDD8-CCDD-4E62-8196-89CFD90B617E}" type="parTrans" cxnId="{02E91E31-151D-454E-A6BD-1BE6BA5FF368}">
      <dgm:prSet/>
      <dgm:spPr/>
      <dgm:t>
        <a:bodyPr/>
        <a:lstStyle/>
        <a:p>
          <a:endParaRPr lang="en-US"/>
        </a:p>
      </dgm:t>
    </dgm:pt>
    <dgm:pt modelId="{55D0D7D3-731D-409F-9567-3DFC7F1FD0BA}" type="sibTrans" cxnId="{02E91E31-151D-454E-A6BD-1BE6BA5FF368}">
      <dgm:prSet/>
      <dgm:spPr/>
      <dgm:t>
        <a:bodyPr/>
        <a:lstStyle/>
        <a:p>
          <a:endParaRPr lang="en-US"/>
        </a:p>
      </dgm:t>
    </dgm:pt>
    <dgm:pt modelId="{0CF84F33-59C7-4B08-84AF-BEFBFBAAB797}">
      <dgm:prSet/>
      <dgm:spPr/>
      <dgm:t>
        <a:bodyPr/>
        <a:lstStyle/>
        <a:p>
          <a:r>
            <a:rPr lang="en-US"/>
            <a:t>Data Transformed with Transformer pipeline (e.g. Tokenizer, Stopwordsremover, CountVectorizer, TF) and create feature sparse vector</a:t>
          </a:r>
        </a:p>
      </dgm:t>
    </dgm:pt>
    <dgm:pt modelId="{1DBC167C-26FB-4F08-B186-601F79925CC6}" type="parTrans" cxnId="{C37D49EB-0FDA-4304-85AC-42ACD3035620}">
      <dgm:prSet/>
      <dgm:spPr/>
      <dgm:t>
        <a:bodyPr/>
        <a:lstStyle/>
        <a:p>
          <a:endParaRPr lang="en-US"/>
        </a:p>
      </dgm:t>
    </dgm:pt>
    <dgm:pt modelId="{2131A7F2-392A-4BE1-9190-DDBFD9DE9177}" type="sibTrans" cxnId="{C37D49EB-0FDA-4304-85AC-42ACD3035620}">
      <dgm:prSet/>
      <dgm:spPr/>
      <dgm:t>
        <a:bodyPr/>
        <a:lstStyle/>
        <a:p>
          <a:endParaRPr lang="en-US"/>
        </a:p>
      </dgm:t>
    </dgm:pt>
    <dgm:pt modelId="{2FE7AE6A-BFFE-4A10-BC89-1FCE4D6DA69C}">
      <dgm:prSet/>
      <dgm:spPr/>
      <dgm:t>
        <a:bodyPr/>
        <a:lstStyle/>
        <a:p>
          <a:r>
            <a:rPr lang="en-US"/>
            <a:t>User query also preprocessed and transformed using same Transformer Pipeline</a:t>
          </a:r>
        </a:p>
      </dgm:t>
    </dgm:pt>
    <dgm:pt modelId="{A839E941-9CEF-4CB6-9DE4-9E7D585E4B12}" type="parTrans" cxnId="{FA94BDCC-3CEE-4CA4-B5D3-908B510FAC3B}">
      <dgm:prSet/>
      <dgm:spPr/>
      <dgm:t>
        <a:bodyPr/>
        <a:lstStyle/>
        <a:p>
          <a:endParaRPr lang="en-US"/>
        </a:p>
      </dgm:t>
    </dgm:pt>
    <dgm:pt modelId="{AC7C286B-F0D4-4D77-8C03-3BD68D90BB32}" type="sibTrans" cxnId="{FA94BDCC-3CEE-4CA4-B5D3-908B510FAC3B}">
      <dgm:prSet/>
      <dgm:spPr/>
      <dgm:t>
        <a:bodyPr/>
        <a:lstStyle/>
        <a:p>
          <a:endParaRPr lang="en-US"/>
        </a:p>
      </dgm:t>
    </dgm:pt>
    <dgm:pt modelId="{7A73BA90-65E6-4B8B-899A-EDB8CE5C6158}">
      <dgm:prSet/>
      <dgm:spPr/>
      <dgm:t>
        <a:bodyPr/>
        <a:lstStyle/>
        <a:p>
          <a:r>
            <a:rPr lang="en-US"/>
            <a:t>Calculate Cosine Similarity distance between each feature and question</a:t>
          </a:r>
        </a:p>
      </dgm:t>
    </dgm:pt>
    <dgm:pt modelId="{2E8A50D0-AB07-4D6D-A949-EF9C3601890A}" type="parTrans" cxnId="{D46902B6-FFFA-4BBE-9852-EBC2C3290A1C}">
      <dgm:prSet/>
      <dgm:spPr/>
      <dgm:t>
        <a:bodyPr/>
        <a:lstStyle/>
        <a:p>
          <a:endParaRPr lang="en-US"/>
        </a:p>
      </dgm:t>
    </dgm:pt>
    <dgm:pt modelId="{F0E493F2-7F28-4EF9-A3FA-98B0FA370DBB}" type="sibTrans" cxnId="{D46902B6-FFFA-4BBE-9852-EBC2C3290A1C}">
      <dgm:prSet/>
      <dgm:spPr/>
      <dgm:t>
        <a:bodyPr/>
        <a:lstStyle/>
        <a:p>
          <a:endParaRPr lang="en-US"/>
        </a:p>
      </dgm:t>
    </dgm:pt>
    <dgm:pt modelId="{9E640A33-8700-420F-AE5E-569B587BF8AD}">
      <dgm:prSet/>
      <dgm:spPr/>
      <dgm:t>
        <a:bodyPr/>
        <a:lstStyle/>
        <a:p>
          <a:r>
            <a:rPr lang="en-US"/>
            <a:t>Produced Top “k” result based on sorted distance value.</a:t>
          </a:r>
        </a:p>
      </dgm:t>
    </dgm:pt>
    <dgm:pt modelId="{C2ABB748-7931-4965-B012-53A34E5778D2}" type="parTrans" cxnId="{D95B9B97-8E9D-4DEE-B856-E70B78918CE9}">
      <dgm:prSet/>
      <dgm:spPr/>
      <dgm:t>
        <a:bodyPr/>
        <a:lstStyle/>
        <a:p>
          <a:endParaRPr lang="en-US"/>
        </a:p>
      </dgm:t>
    </dgm:pt>
    <dgm:pt modelId="{685F6A7C-0738-4841-9C9E-268506D97C07}" type="sibTrans" cxnId="{D95B9B97-8E9D-4DEE-B856-E70B78918CE9}">
      <dgm:prSet/>
      <dgm:spPr/>
      <dgm:t>
        <a:bodyPr/>
        <a:lstStyle/>
        <a:p>
          <a:endParaRPr lang="en-US"/>
        </a:p>
      </dgm:t>
    </dgm:pt>
    <dgm:pt modelId="{8740E600-A067-4749-B832-1EA4754AABAE}" type="pres">
      <dgm:prSet presAssocID="{0426C54B-18E4-4C75-8D67-0BA46FFC4106}" presName="Name0" presStyleCnt="0">
        <dgm:presLayoutVars>
          <dgm:dir/>
          <dgm:resizeHandles val="exact"/>
        </dgm:presLayoutVars>
      </dgm:prSet>
      <dgm:spPr/>
    </dgm:pt>
    <dgm:pt modelId="{7982F3BF-BD00-4F72-AD0B-DA8D0DAA13E1}" type="pres">
      <dgm:prSet presAssocID="{88242B6F-8AE4-4C82-A962-3753EAC3D136}" presName="node" presStyleLbl="node1" presStyleIdx="0" presStyleCnt="6">
        <dgm:presLayoutVars>
          <dgm:bulletEnabled val="1"/>
        </dgm:presLayoutVars>
      </dgm:prSet>
      <dgm:spPr/>
    </dgm:pt>
    <dgm:pt modelId="{55A1F0F6-00D8-4063-9E83-355E3597EFCA}" type="pres">
      <dgm:prSet presAssocID="{024603D8-886B-4D3B-AE90-873C729FF469}" presName="sibTrans" presStyleLbl="sibTrans1D1" presStyleIdx="0" presStyleCnt="5"/>
      <dgm:spPr/>
    </dgm:pt>
    <dgm:pt modelId="{34A62FE0-7890-405D-B82C-2B42072D9786}" type="pres">
      <dgm:prSet presAssocID="{024603D8-886B-4D3B-AE90-873C729FF469}" presName="connectorText" presStyleLbl="sibTrans1D1" presStyleIdx="0" presStyleCnt="5"/>
      <dgm:spPr/>
    </dgm:pt>
    <dgm:pt modelId="{F2EA92A1-6C59-48C9-8B00-093F02A99E10}" type="pres">
      <dgm:prSet presAssocID="{EDA321ED-BDEE-45C5-8EBA-B2D5B3547737}" presName="node" presStyleLbl="node1" presStyleIdx="1" presStyleCnt="6">
        <dgm:presLayoutVars>
          <dgm:bulletEnabled val="1"/>
        </dgm:presLayoutVars>
      </dgm:prSet>
      <dgm:spPr/>
    </dgm:pt>
    <dgm:pt modelId="{C1F1CC1A-F09D-4899-A174-4CF6F169DC46}" type="pres">
      <dgm:prSet presAssocID="{55D0D7D3-731D-409F-9567-3DFC7F1FD0BA}" presName="sibTrans" presStyleLbl="sibTrans1D1" presStyleIdx="1" presStyleCnt="5"/>
      <dgm:spPr/>
    </dgm:pt>
    <dgm:pt modelId="{EE549AFB-C5FD-4162-8C0F-E2E0FAC7B7EC}" type="pres">
      <dgm:prSet presAssocID="{55D0D7D3-731D-409F-9567-3DFC7F1FD0BA}" presName="connectorText" presStyleLbl="sibTrans1D1" presStyleIdx="1" presStyleCnt="5"/>
      <dgm:spPr/>
    </dgm:pt>
    <dgm:pt modelId="{D1FE6A9E-7F98-4B9E-9689-854AF145E924}" type="pres">
      <dgm:prSet presAssocID="{0CF84F33-59C7-4B08-84AF-BEFBFBAAB797}" presName="node" presStyleLbl="node1" presStyleIdx="2" presStyleCnt="6">
        <dgm:presLayoutVars>
          <dgm:bulletEnabled val="1"/>
        </dgm:presLayoutVars>
      </dgm:prSet>
      <dgm:spPr/>
    </dgm:pt>
    <dgm:pt modelId="{0291214F-DA36-4693-B47B-56E54BC93330}" type="pres">
      <dgm:prSet presAssocID="{2131A7F2-392A-4BE1-9190-DDBFD9DE9177}" presName="sibTrans" presStyleLbl="sibTrans1D1" presStyleIdx="2" presStyleCnt="5"/>
      <dgm:spPr/>
    </dgm:pt>
    <dgm:pt modelId="{33E6DEED-C2A5-4EAD-AEFC-99EA60D3728F}" type="pres">
      <dgm:prSet presAssocID="{2131A7F2-392A-4BE1-9190-DDBFD9DE9177}" presName="connectorText" presStyleLbl="sibTrans1D1" presStyleIdx="2" presStyleCnt="5"/>
      <dgm:spPr/>
    </dgm:pt>
    <dgm:pt modelId="{9314F60B-5DE7-4CCC-A42E-EC4949BD032C}" type="pres">
      <dgm:prSet presAssocID="{2FE7AE6A-BFFE-4A10-BC89-1FCE4D6DA69C}" presName="node" presStyleLbl="node1" presStyleIdx="3" presStyleCnt="6">
        <dgm:presLayoutVars>
          <dgm:bulletEnabled val="1"/>
        </dgm:presLayoutVars>
      </dgm:prSet>
      <dgm:spPr/>
    </dgm:pt>
    <dgm:pt modelId="{43A99F16-B6A1-4A33-AB6C-595F0693B67D}" type="pres">
      <dgm:prSet presAssocID="{AC7C286B-F0D4-4D77-8C03-3BD68D90BB32}" presName="sibTrans" presStyleLbl="sibTrans1D1" presStyleIdx="3" presStyleCnt="5"/>
      <dgm:spPr/>
    </dgm:pt>
    <dgm:pt modelId="{B8C33194-10CC-49E5-B5A4-CB1D53B42930}" type="pres">
      <dgm:prSet presAssocID="{AC7C286B-F0D4-4D77-8C03-3BD68D90BB32}" presName="connectorText" presStyleLbl="sibTrans1D1" presStyleIdx="3" presStyleCnt="5"/>
      <dgm:spPr/>
    </dgm:pt>
    <dgm:pt modelId="{C23EF47B-EBAF-42D5-9230-716CDC0F5B3F}" type="pres">
      <dgm:prSet presAssocID="{7A73BA90-65E6-4B8B-899A-EDB8CE5C6158}" presName="node" presStyleLbl="node1" presStyleIdx="4" presStyleCnt="6">
        <dgm:presLayoutVars>
          <dgm:bulletEnabled val="1"/>
        </dgm:presLayoutVars>
      </dgm:prSet>
      <dgm:spPr/>
    </dgm:pt>
    <dgm:pt modelId="{DE2F1860-D76E-4A76-B4AC-9DE37800B1ED}" type="pres">
      <dgm:prSet presAssocID="{F0E493F2-7F28-4EF9-A3FA-98B0FA370DBB}" presName="sibTrans" presStyleLbl="sibTrans1D1" presStyleIdx="4" presStyleCnt="5"/>
      <dgm:spPr/>
    </dgm:pt>
    <dgm:pt modelId="{7657BBBA-3924-42BD-BB3A-AE5509D65233}" type="pres">
      <dgm:prSet presAssocID="{F0E493F2-7F28-4EF9-A3FA-98B0FA370DBB}" presName="connectorText" presStyleLbl="sibTrans1D1" presStyleIdx="4" presStyleCnt="5"/>
      <dgm:spPr/>
    </dgm:pt>
    <dgm:pt modelId="{16077920-E588-405E-A969-7C0AA4DD7CFF}" type="pres">
      <dgm:prSet presAssocID="{9E640A33-8700-420F-AE5E-569B587BF8AD}" presName="node" presStyleLbl="node1" presStyleIdx="5" presStyleCnt="6">
        <dgm:presLayoutVars>
          <dgm:bulletEnabled val="1"/>
        </dgm:presLayoutVars>
      </dgm:prSet>
      <dgm:spPr/>
    </dgm:pt>
  </dgm:ptLst>
  <dgm:cxnLst>
    <dgm:cxn modelId="{B024DF03-810A-4A84-B76F-F8851AA721DD}" type="presOf" srcId="{0CF84F33-59C7-4B08-84AF-BEFBFBAAB797}" destId="{D1FE6A9E-7F98-4B9E-9689-854AF145E924}" srcOrd="0" destOrd="0" presId="urn:microsoft.com/office/officeart/2016/7/layout/RepeatingBendingProcessNew"/>
    <dgm:cxn modelId="{713F7F12-D7AE-4FEB-BE8E-C9694473725A}" type="presOf" srcId="{024603D8-886B-4D3B-AE90-873C729FF469}" destId="{34A62FE0-7890-405D-B82C-2B42072D9786}" srcOrd="1" destOrd="0" presId="urn:microsoft.com/office/officeart/2016/7/layout/RepeatingBendingProcessNew"/>
    <dgm:cxn modelId="{03382E16-9339-485C-B8B8-A44AE827DE0D}" type="presOf" srcId="{2FE7AE6A-BFFE-4A10-BC89-1FCE4D6DA69C}" destId="{9314F60B-5DE7-4CCC-A42E-EC4949BD032C}" srcOrd="0" destOrd="0" presId="urn:microsoft.com/office/officeart/2016/7/layout/RepeatingBendingProcessNew"/>
    <dgm:cxn modelId="{63FCCE16-3585-4A22-A0CB-E31B6C3C6A0E}" type="presOf" srcId="{AC7C286B-F0D4-4D77-8C03-3BD68D90BB32}" destId="{B8C33194-10CC-49E5-B5A4-CB1D53B42930}" srcOrd="1" destOrd="0" presId="urn:microsoft.com/office/officeart/2016/7/layout/RepeatingBendingProcessNew"/>
    <dgm:cxn modelId="{189DA12A-2EC5-4503-96ED-D19AA5E554AA}" type="presOf" srcId="{AC7C286B-F0D4-4D77-8C03-3BD68D90BB32}" destId="{43A99F16-B6A1-4A33-AB6C-595F0693B67D}" srcOrd="0" destOrd="0" presId="urn:microsoft.com/office/officeart/2016/7/layout/RepeatingBendingProcessNew"/>
    <dgm:cxn modelId="{02E91E31-151D-454E-A6BD-1BE6BA5FF368}" srcId="{0426C54B-18E4-4C75-8D67-0BA46FFC4106}" destId="{EDA321ED-BDEE-45C5-8EBA-B2D5B3547737}" srcOrd="1" destOrd="0" parTransId="{5495CDD8-CCDD-4E62-8196-89CFD90B617E}" sibTransId="{55D0D7D3-731D-409F-9567-3DFC7F1FD0BA}"/>
    <dgm:cxn modelId="{0D5CD134-B680-4710-9642-7D7147072B4E}" type="presOf" srcId="{2131A7F2-392A-4BE1-9190-DDBFD9DE9177}" destId="{33E6DEED-C2A5-4EAD-AEFC-99EA60D3728F}" srcOrd="1" destOrd="0" presId="urn:microsoft.com/office/officeart/2016/7/layout/RepeatingBendingProcessNew"/>
    <dgm:cxn modelId="{EA6CD23A-54AE-43C6-866E-B48F8A34AAB6}" type="presOf" srcId="{9E640A33-8700-420F-AE5E-569B587BF8AD}" destId="{16077920-E588-405E-A969-7C0AA4DD7CFF}" srcOrd="0" destOrd="0" presId="urn:microsoft.com/office/officeart/2016/7/layout/RepeatingBendingProcessNew"/>
    <dgm:cxn modelId="{2934EF3A-0501-41BA-9F30-2B172779772B}" type="presOf" srcId="{55D0D7D3-731D-409F-9567-3DFC7F1FD0BA}" destId="{C1F1CC1A-F09D-4899-A174-4CF6F169DC46}" srcOrd="0" destOrd="0" presId="urn:microsoft.com/office/officeart/2016/7/layout/RepeatingBendingProcessNew"/>
    <dgm:cxn modelId="{CBB7C83F-38E5-41BD-9BCD-8503CB115B08}" type="presOf" srcId="{EDA321ED-BDEE-45C5-8EBA-B2D5B3547737}" destId="{F2EA92A1-6C59-48C9-8B00-093F02A99E10}" srcOrd="0" destOrd="0" presId="urn:microsoft.com/office/officeart/2016/7/layout/RepeatingBendingProcessNew"/>
    <dgm:cxn modelId="{428B9A5D-5DD8-4589-8803-2FDA428B0452}" srcId="{0426C54B-18E4-4C75-8D67-0BA46FFC4106}" destId="{88242B6F-8AE4-4C82-A962-3753EAC3D136}" srcOrd="0" destOrd="0" parTransId="{3BEAA287-13F7-4783-AFB2-EBB3973E3B04}" sibTransId="{024603D8-886B-4D3B-AE90-873C729FF469}"/>
    <dgm:cxn modelId="{B4B38B41-1EFF-43F7-9789-8CD69705D570}" type="presOf" srcId="{F0E493F2-7F28-4EF9-A3FA-98B0FA370DBB}" destId="{7657BBBA-3924-42BD-BB3A-AE5509D65233}" srcOrd="1" destOrd="0" presId="urn:microsoft.com/office/officeart/2016/7/layout/RepeatingBendingProcessNew"/>
    <dgm:cxn modelId="{D95B9B97-8E9D-4DEE-B856-E70B78918CE9}" srcId="{0426C54B-18E4-4C75-8D67-0BA46FFC4106}" destId="{9E640A33-8700-420F-AE5E-569B587BF8AD}" srcOrd="5" destOrd="0" parTransId="{C2ABB748-7931-4965-B012-53A34E5778D2}" sibTransId="{685F6A7C-0738-4841-9C9E-268506D97C07}"/>
    <dgm:cxn modelId="{65B071A2-86DD-4571-8BE7-66CED9A8F80D}" type="presOf" srcId="{F0E493F2-7F28-4EF9-A3FA-98B0FA370DBB}" destId="{DE2F1860-D76E-4A76-B4AC-9DE37800B1ED}" srcOrd="0" destOrd="0" presId="urn:microsoft.com/office/officeart/2016/7/layout/RepeatingBendingProcessNew"/>
    <dgm:cxn modelId="{99B251A3-1EF9-4477-8A9B-6C39D0807BAA}" type="presOf" srcId="{88242B6F-8AE4-4C82-A962-3753EAC3D136}" destId="{7982F3BF-BD00-4F72-AD0B-DA8D0DAA13E1}" srcOrd="0" destOrd="0" presId="urn:microsoft.com/office/officeart/2016/7/layout/RepeatingBendingProcessNew"/>
    <dgm:cxn modelId="{D86C6FA6-F7B2-4CC7-B686-DE073128CB35}" type="presOf" srcId="{0426C54B-18E4-4C75-8D67-0BA46FFC4106}" destId="{8740E600-A067-4749-B832-1EA4754AABAE}" srcOrd="0" destOrd="0" presId="urn:microsoft.com/office/officeart/2016/7/layout/RepeatingBendingProcessNew"/>
    <dgm:cxn modelId="{D46902B6-FFFA-4BBE-9852-EBC2C3290A1C}" srcId="{0426C54B-18E4-4C75-8D67-0BA46FFC4106}" destId="{7A73BA90-65E6-4B8B-899A-EDB8CE5C6158}" srcOrd="4" destOrd="0" parTransId="{2E8A50D0-AB07-4D6D-A949-EF9C3601890A}" sibTransId="{F0E493F2-7F28-4EF9-A3FA-98B0FA370DBB}"/>
    <dgm:cxn modelId="{695CE7C3-E4CF-4F56-9136-DC241914E0B9}" type="presOf" srcId="{7A73BA90-65E6-4B8B-899A-EDB8CE5C6158}" destId="{C23EF47B-EBAF-42D5-9230-716CDC0F5B3F}" srcOrd="0" destOrd="0" presId="urn:microsoft.com/office/officeart/2016/7/layout/RepeatingBendingProcessNew"/>
    <dgm:cxn modelId="{FA94BDCC-3CEE-4CA4-B5D3-908B510FAC3B}" srcId="{0426C54B-18E4-4C75-8D67-0BA46FFC4106}" destId="{2FE7AE6A-BFFE-4A10-BC89-1FCE4D6DA69C}" srcOrd="3" destOrd="0" parTransId="{A839E941-9CEF-4CB6-9DE4-9E7D585E4B12}" sibTransId="{AC7C286B-F0D4-4D77-8C03-3BD68D90BB32}"/>
    <dgm:cxn modelId="{A196EAD2-5F72-47B3-AC7D-08F7A62F455B}" type="presOf" srcId="{024603D8-886B-4D3B-AE90-873C729FF469}" destId="{55A1F0F6-00D8-4063-9E83-355E3597EFCA}" srcOrd="0" destOrd="0" presId="urn:microsoft.com/office/officeart/2016/7/layout/RepeatingBendingProcessNew"/>
    <dgm:cxn modelId="{C37D49EB-0FDA-4304-85AC-42ACD3035620}" srcId="{0426C54B-18E4-4C75-8D67-0BA46FFC4106}" destId="{0CF84F33-59C7-4B08-84AF-BEFBFBAAB797}" srcOrd="2" destOrd="0" parTransId="{1DBC167C-26FB-4F08-B186-601F79925CC6}" sibTransId="{2131A7F2-392A-4BE1-9190-DDBFD9DE9177}"/>
    <dgm:cxn modelId="{15CBC1F6-E25A-4CCE-AFE6-46802D51DAAB}" type="presOf" srcId="{2131A7F2-392A-4BE1-9190-DDBFD9DE9177}" destId="{0291214F-DA36-4693-B47B-56E54BC93330}" srcOrd="0" destOrd="0" presId="urn:microsoft.com/office/officeart/2016/7/layout/RepeatingBendingProcessNew"/>
    <dgm:cxn modelId="{3F1580FD-95D7-4CF6-B56D-1245BA11762F}" type="presOf" srcId="{55D0D7D3-731D-409F-9567-3DFC7F1FD0BA}" destId="{EE549AFB-C5FD-4162-8C0F-E2E0FAC7B7EC}" srcOrd="1" destOrd="0" presId="urn:microsoft.com/office/officeart/2016/7/layout/RepeatingBendingProcessNew"/>
    <dgm:cxn modelId="{951B5937-DC7F-4249-987C-1EFE8AD4E6CF}" type="presParOf" srcId="{8740E600-A067-4749-B832-1EA4754AABAE}" destId="{7982F3BF-BD00-4F72-AD0B-DA8D0DAA13E1}" srcOrd="0" destOrd="0" presId="urn:microsoft.com/office/officeart/2016/7/layout/RepeatingBendingProcessNew"/>
    <dgm:cxn modelId="{52DB69F2-D413-4EFE-ADF3-C4BD7F3B09CD}" type="presParOf" srcId="{8740E600-A067-4749-B832-1EA4754AABAE}" destId="{55A1F0F6-00D8-4063-9E83-355E3597EFCA}" srcOrd="1" destOrd="0" presId="urn:microsoft.com/office/officeart/2016/7/layout/RepeatingBendingProcessNew"/>
    <dgm:cxn modelId="{7FAC18D9-5A17-4163-956E-12638B1D563B}" type="presParOf" srcId="{55A1F0F6-00D8-4063-9E83-355E3597EFCA}" destId="{34A62FE0-7890-405D-B82C-2B42072D9786}" srcOrd="0" destOrd="0" presId="urn:microsoft.com/office/officeart/2016/7/layout/RepeatingBendingProcessNew"/>
    <dgm:cxn modelId="{890DB078-3E1F-4ECF-8622-CD6FBE77CBC1}" type="presParOf" srcId="{8740E600-A067-4749-B832-1EA4754AABAE}" destId="{F2EA92A1-6C59-48C9-8B00-093F02A99E10}" srcOrd="2" destOrd="0" presId="urn:microsoft.com/office/officeart/2016/7/layout/RepeatingBendingProcessNew"/>
    <dgm:cxn modelId="{34060F2E-97F3-4C29-9CB9-DCF102DB3E44}" type="presParOf" srcId="{8740E600-A067-4749-B832-1EA4754AABAE}" destId="{C1F1CC1A-F09D-4899-A174-4CF6F169DC46}" srcOrd="3" destOrd="0" presId="urn:microsoft.com/office/officeart/2016/7/layout/RepeatingBendingProcessNew"/>
    <dgm:cxn modelId="{18005A00-6EC3-48A9-B60A-D3A0A42E2314}" type="presParOf" srcId="{C1F1CC1A-F09D-4899-A174-4CF6F169DC46}" destId="{EE549AFB-C5FD-4162-8C0F-E2E0FAC7B7EC}" srcOrd="0" destOrd="0" presId="urn:microsoft.com/office/officeart/2016/7/layout/RepeatingBendingProcessNew"/>
    <dgm:cxn modelId="{5378AB57-1508-4C8E-9DB9-FEDC966FC69B}" type="presParOf" srcId="{8740E600-A067-4749-B832-1EA4754AABAE}" destId="{D1FE6A9E-7F98-4B9E-9689-854AF145E924}" srcOrd="4" destOrd="0" presId="urn:microsoft.com/office/officeart/2016/7/layout/RepeatingBendingProcessNew"/>
    <dgm:cxn modelId="{B8E6E204-A40A-4A0F-A317-3629EB967F8E}" type="presParOf" srcId="{8740E600-A067-4749-B832-1EA4754AABAE}" destId="{0291214F-DA36-4693-B47B-56E54BC93330}" srcOrd="5" destOrd="0" presId="urn:microsoft.com/office/officeart/2016/7/layout/RepeatingBendingProcessNew"/>
    <dgm:cxn modelId="{4B3C480E-88F7-4F88-9C17-3CFA749DD16D}" type="presParOf" srcId="{0291214F-DA36-4693-B47B-56E54BC93330}" destId="{33E6DEED-C2A5-4EAD-AEFC-99EA60D3728F}" srcOrd="0" destOrd="0" presId="urn:microsoft.com/office/officeart/2016/7/layout/RepeatingBendingProcessNew"/>
    <dgm:cxn modelId="{DACA80FB-A996-463F-BC29-FD11D3247F22}" type="presParOf" srcId="{8740E600-A067-4749-B832-1EA4754AABAE}" destId="{9314F60B-5DE7-4CCC-A42E-EC4949BD032C}" srcOrd="6" destOrd="0" presId="urn:microsoft.com/office/officeart/2016/7/layout/RepeatingBendingProcessNew"/>
    <dgm:cxn modelId="{5973E2A4-373E-451D-B81E-64083E3AB542}" type="presParOf" srcId="{8740E600-A067-4749-B832-1EA4754AABAE}" destId="{43A99F16-B6A1-4A33-AB6C-595F0693B67D}" srcOrd="7" destOrd="0" presId="urn:microsoft.com/office/officeart/2016/7/layout/RepeatingBendingProcessNew"/>
    <dgm:cxn modelId="{7DC1E3F9-18A0-4696-87CC-927F888B9E0C}" type="presParOf" srcId="{43A99F16-B6A1-4A33-AB6C-595F0693B67D}" destId="{B8C33194-10CC-49E5-B5A4-CB1D53B42930}" srcOrd="0" destOrd="0" presId="urn:microsoft.com/office/officeart/2016/7/layout/RepeatingBendingProcessNew"/>
    <dgm:cxn modelId="{E0DC8822-D7C0-4E46-87DA-A43D3E7BFCF0}" type="presParOf" srcId="{8740E600-A067-4749-B832-1EA4754AABAE}" destId="{C23EF47B-EBAF-42D5-9230-716CDC0F5B3F}" srcOrd="8" destOrd="0" presId="urn:microsoft.com/office/officeart/2016/7/layout/RepeatingBendingProcessNew"/>
    <dgm:cxn modelId="{3352BA2D-3EF2-4CCE-82D1-6E6A279D5666}" type="presParOf" srcId="{8740E600-A067-4749-B832-1EA4754AABAE}" destId="{DE2F1860-D76E-4A76-B4AC-9DE37800B1ED}" srcOrd="9" destOrd="0" presId="urn:microsoft.com/office/officeart/2016/7/layout/RepeatingBendingProcessNew"/>
    <dgm:cxn modelId="{9047708A-D6B1-4695-99BC-616BCBE2A96C}" type="presParOf" srcId="{DE2F1860-D76E-4A76-B4AC-9DE37800B1ED}" destId="{7657BBBA-3924-42BD-BB3A-AE5509D65233}" srcOrd="0" destOrd="0" presId="urn:microsoft.com/office/officeart/2016/7/layout/RepeatingBendingProcessNew"/>
    <dgm:cxn modelId="{5A759041-AC1E-4ABD-979E-0CFE224E8602}" type="presParOf" srcId="{8740E600-A067-4749-B832-1EA4754AABAE}" destId="{16077920-E588-405E-A969-7C0AA4DD7CF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06B25D-C4E0-49B0-8B70-71BF633C67C1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BD9859-4F27-4613-A70D-18679E433568}">
      <dgm:prSet/>
      <dgm:spPr/>
      <dgm:t>
        <a:bodyPr/>
        <a:lstStyle/>
        <a:p>
          <a:r>
            <a:rPr lang="en-US"/>
            <a:t>Reviewer Id’s from previous search result is input to this Engine</a:t>
          </a:r>
        </a:p>
      </dgm:t>
    </dgm:pt>
    <dgm:pt modelId="{A08B03AE-2071-4F92-AC9C-0CB90C150686}" type="parTrans" cxnId="{70E0CFAC-A036-4384-91E1-D1EEAF33B07A}">
      <dgm:prSet/>
      <dgm:spPr/>
      <dgm:t>
        <a:bodyPr/>
        <a:lstStyle/>
        <a:p>
          <a:endParaRPr lang="en-US"/>
        </a:p>
      </dgm:t>
    </dgm:pt>
    <dgm:pt modelId="{767E4CFB-F470-44B0-8DB8-BC43905D882D}" type="sibTrans" cxnId="{70E0CFAC-A036-4384-91E1-D1EEAF33B07A}">
      <dgm:prSet/>
      <dgm:spPr/>
      <dgm:t>
        <a:bodyPr/>
        <a:lstStyle/>
        <a:p>
          <a:endParaRPr lang="en-US"/>
        </a:p>
      </dgm:t>
    </dgm:pt>
    <dgm:pt modelId="{06DC2E82-A7F9-4960-90FA-2E62C3FB6D10}">
      <dgm:prSet/>
      <dgm:spPr/>
      <dgm:t>
        <a:bodyPr/>
        <a:lstStyle/>
        <a:p>
          <a:r>
            <a:rPr lang="en-US"/>
            <a:t>Leveraged Collaborative filtering technique with a Pretrained ALS model with same review Dataset</a:t>
          </a:r>
        </a:p>
      </dgm:t>
    </dgm:pt>
    <dgm:pt modelId="{31EE2F06-9B32-4581-87F9-1407201A790C}" type="parTrans" cxnId="{17B59503-717B-41BC-8191-454ADD0899EA}">
      <dgm:prSet/>
      <dgm:spPr/>
      <dgm:t>
        <a:bodyPr/>
        <a:lstStyle/>
        <a:p>
          <a:endParaRPr lang="en-US"/>
        </a:p>
      </dgm:t>
    </dgm:pt>
    <dgm:pt modelId="{D603672C-CAA8-418C-ABD3-2FB1DD7D4DD9}" type="sibTrans" cxnId="{17B59503-717B-41BC-8191-454ADD0899EA}">
      <dgm:prSet/>
      <dgm:spPr/>
      <dgm:t>
        <a:bodyPr/>
        <a:lstStyle/>
        <a:p>
          <a:endParaRPr lang="en-US"/>
        </a:p>
      </dgm:t>
    </dgm:pt>
    <dgm:pt modelId="{E60A49D0-4C3F-4CFE-AF2F-F3F8D3037576}">
      <dgm:prSet/>
      <dgm:spPr/>
      <dgm:t>
        <a:bodyPr/>
        <a:lstStyle/>
        <a:p>
          <a:r>
            <a:rPr lang="en-US"/>
            <a:t>Model produced top10 recommendation for all user of the dataset</a:t>
          </a:r>
        </a:p>
      </dgm:t>
    </dgm:pt>
    <dgm:pt modelId="{B57ED231-F4C9-45E5-A187-32CA01066B8A}" type="parTrans" cxnId="{A7257909-BC0C-4440-8D52-D3AEE199E5D1}">
      <dgm:prSet/>
      <dgm:spPr/>
      <dgm:t>
        <a:bodyPr/>
        <a:lstStyle/>
        <a:p>
          <a:endParaRPr lang="en-US"/>
        </a:p>
      </dgm:t>
    </dgm:pt>
    <dgm:pt modelId="{27C2ACCB-A61C-46D7-89E8-D39D89261653}" type="sibTrans" cxnId="{A7257909-BC0C-4440-8D52-D3AEE199E5D1}">
      <dgm:prSet/>
      <dgm:spPr/>
      <dgm:t>
        <a:bodyPr/>
        <a:lstStyle/>
        <a:p>
          <a:endParaRPr lang="en-US"/>
        </a:p>
      </dgm:t>
    </dgm:pt>
    <dgm:pt modelId="{90F62993-096D-4FD2-AEF8-A99E4B4AA17E}">
      <dgm:prSet/>
      <dgm:spPr/>
      <dgm:t>
        <a:bodyPr/>
        <a:lstStyle/>
        <a:p>
          <a:r>
            <a:rPr lang="en-US"/>
            <a:t>This engine filter out result for input reviewer Id</a:t>
          </a:r>
        </a:p>
      </dgm:t>
    </dgm:pt>
    <dgm:pt modelId="{7386B697-9273-49AF-86E0-14D5D0216331}" type="parTrans" cxnId="{D1562951-2AF5-46CA-BDC3-B5A899FFB543}">
      <dgm:prSet/>
      <dgm:spPr/>
      <dgm:t>
        <a:bodyPr/>
        <a:lstStyle/>
        <a:p>
          <a:endParaRPr lang="en-US"/>
        </a:p>
      </dgm:t>
    </dgm:pt>
    <dgm:pt modelId="{1C9B7CFE-178A-45A1-9747-80B323EA94F0}" type="sibTrans" cxnId="{D1562951-2AF5-46CA-BDC3-B5A899FFB543}">
      <dgm:prSet/>
      <dgm:spPr/>
      <dgm:t>
        <a:bodyPr/>
        <a:lstStyle/>
        <a:p>
          <a:endParaRPr lang="en-US"/>
        </a:p>
      </dgm:t>
    </dgm:pt>
    <dgm:pt modelId="{08ECEAF8-1BBD-41E0-BB41-B561C6237B73}">
      <dgm:prSet/>
      <dgm:spPr/>
      <dgm:t>
        <a:bodyPr/>
        <a:lstStyle/>
        <a:p>
          <a:r>
            <a:rPr lang="en-US"/>
            <a:t>Filtered result send back to user for display as recommendation – “User like you also like” </a:t>
          </a:r>
        </a:p>
      </dgm:t>
    </dgm:pt>
    <dgm:pt modelId="{FA02B18E-A925-4235-9301-317BC23CE1BA}" type="parTrans" cxnId="{8FBB7E7D-FA85-4034-AFC5-3AE14B56B678}">
      <dgm:prSet/>
      <dgm:spPr/>
      <dgm:t>
        <a:bodyPr/>
        <a:lstStyle/>
        <a:p>
          <a:endParaRPr lang="en-US"/>
        </a:p>
      </dgm:t>
    </dgm:pt>
    <dgm:pt modelId="{C81EBDA9-7BB9-45B2-9710-5F9E0BC62ED8}" type="sibTrans" cxnId="{8FBB7E7D-FA85-4034-AFC5-3AE14B56B678}">
      <dgm:prSet/>
      <dgm:spPr/>
      <dgm:t>
        <a:bodyPr/>
        <a:lstStyle/>
        <a:p>
          <a:endParaRPr lang="en-US"/>
        </a:p>
      </dgm:t>
    </dgm:pt>
    <dgm:pt modelId="{27F897C9-BC71-40F7-9575-F4E4C2752C16}" type="pres">
      <dgm:prSet presAssocID="{6906B25D-C4E0-49B0-8B70-71BF633C67C1}" presName="outerComposite" presStyleCnt="0">
        <dgm:presLayoutVars>
          <dgm:chMax val="5"/>
          <dgm:dir/>
          <dgm:resizeHandles val="exact"/>
        </dgm:presLayoutVars>
      </dgm:prSet>
      <dgm:spPr/>
    </dgm:pt>
    <dgm:pt modelId="{A4C1E7B5-2AE1-47AD-BDB3-155DCEB0C875}" type="pres">
      <dgm:prSet presAssocID="{6906B25D-C4E0-49B0-8B70-71BF633C67C1}" presName="dummyMaxCanvas" presStyleCnt="0">
        <dgm:presLayoutVars/>
      </dgm:prSet>
      <dgm:spPr/>
    </dgm:pt>
    <dgm:pt modelId="{A610E4BA-19BE-45C3-A8BD-F5EBAC41D359}" type="pres">
      <dgm:prSet presAssocID="{6906B25D-C4E0-49B0-8B70-71BF633C67C1}" presName="FiveNodes_1" presStyleLbl="node1" presStyleIdx="0" presStyleCnt="5">
        <dgm:presLayoutVars>
          <dgm:bulletEnabled val="1"/>
        </dgm:presLayoutVars>
      </dgm:prSet>
      <dgm:spPr/>
    </dgm:pt>
    <dgm:pt modelId="{CF6AA278-A165-4DF3-B07D-D8FC0C653635}" type="pres">
      <dgm:prSet presAssocID="{6906B25D-C4E0-49B0-8B70-71BF633C67C1}" presName="FiveNodes_2" presStyleLbl="node1" presStyleIdx="1" presStyleCnt="5">
        <dgm:presLayoutVars>
          <dgm:bulletEnabled val="1"/>
        </dgm:presLayoutVars>
      </dgm:prSet>
      <dgm:spPr/>
    </dgm:pt>
    <dgm:pt modelId="{40FF3E8D-917D-494F-9D70-BFEEE99B18C3}" type="pres">
      <dgm:prSet presAssocID="{6906B25D-C4E0-49B0-8B70-71BF633C67C1}" presName="FiveNodes_3" presStyleLbl="node1" presStyleIdx="2" presStyleCnt="5">
        <dgm:presLayoutVars>
          <dgm:bulletEnabled val="1"/>
        </dgm:presLayoutVars>
      </dgm:prSet>
      <dgm:spPr/>
    </dgm:pt>
    <dgm:pt modelId="{6DC65002-CC36-4290-A61B-2457D823D985}" type="pres">
      <dgm:prSet presAssocID="{6906B25D-C4E0-49B0-8B70-71BF633C67C1}" presName="FiveNodes_4" presStyleLbl="node1" presStyleIdx="3" presStyleCnt="5">
        <dgm:presLayoutVars>
          <dgm:bulletEnabled val="1"/>
        </dgm:presLayoutVars>
      </dgm:prSet>
      <dgm:spPr/>
    </dgm:pt>
    <dgm:pt modelId="{EAF1B427-1F7F-4DED-BE4A-D7BC33325931}" type="pres">
      <dgm:prSet presAssocID="{6906B25D-C4E0-49B0-8B70-71BF633C67C1}" presName="FiveNodes_5" presStyleLbl="node1" presStyleIdx="4" presStyleCnt="5">
        <dgm:presLayoutVars>
          <dgm:bulletEnabled val="1"/>
        </dgm:presLayoutVars>
      </dgm:prSet>
      <dgm:spPr/>
    </dgm:pt>
    <dgm:pt modelId="{54D3B65D-1A0E-4191-81D2-1ED8FDC21B2A}" type="pres">
      <dgm:prSet presAssocID="{6906B25D-C4E0-49B0-8B70-71BF633C67C1}" presName="FiveConn_1-2" presStyleLbl="fgAccFollowNode1" presStyleIdx="0" presStyleCnt="4">
        <dgm:presLayoutVars>
          <dgm:bulletEnabled val="1"/>
        </dgm:presLayoutVars>
      </dgm:prSet>
      <dgm:spPr/>
    </dgm:pt>
    <dgm:pt modelId="{77CA6427-BE42-48DC-8230-05BAE0A2C106}" type="pres">
      <dgm:prSet presAssocID="{6906B25D-C4E0-49B0-8B70-71BF633C67C1}" presName="FiveConn_2-3" presStyleLbl="fgAccFollowNode1" presStyleIdx="1" presStyleCnt="4">
        <dgm:presLayoutVars>
          <dgm:bulletEnabled val="1"/>
        </dgm:presLayoutVars>
      </dgm:prSet>
      <dgm:spPr/>
    </dgm:pt>
    <dgm:pt modelId="{6769E483-315D-4978-BC4C-C477911B329F}" type="pres">
      <dgm:prSet presAssocID="{6906B25D-C4E0-49B0-8B70-71BF633C67C1}" presName="FiveConn_3-4" presStyleLbl="fgAccFollowNode1" presStyleIdx="2" presStyleCnt="4">
        <dgm:presLayoutVars>
          <dgm:bulletEnabled val="1"/>
        </dgm:presLayoutVars>
      </dgm:prSet>
      <dgm:spPr/>
    </dgm:pt>
    <dgm:pt modelId="{84C1E3EF-8BC5-4A4E-8DCE-098E553E7182}" type="pres">
      <dgm:prSet presAssocID="{6906B25D-C4E0-49B0-8B70-71BF633C67C1}" presName="FiveConn_4-5" presStyleLbl="fgAccFollowNode1" presStyleIdx="3" presStyleCnt="4">
        <dgm:presLayoutVars>
          <dgm:bulletEnabled val="1"/>
        </dgm:presLayoutVars>
      </dgm:prSet>
      <dgm:spPr/>
    </dgm:pt>
    <dgm:pt modelId="{7B0D14A3-7C63-4B36-A5E3-D235C7A7EB77}" type="pres">
      <dgm:prSet presAssocID="{6906B25D-C4E0-49B0-8B70-71BF633C67C1}" presName="FiveNodes_1_text" presStyleLbl="node1" presStyleIdx="4" presStyleCnt="5">
        <dgm:presLayoutVars>
          <dgm:bulletEnabled val="1"/>
        </dgm:presLayoutVars>
      </dgm:prSet>
      <dgm:spPr/>
    </dgm:pt>
    <dgm:pt modelId="{4407B8DF-7AD2-4200-AF35-E358791EA1F6}" type="pres">
      <dgm:prSet presAssocID="{6906B25D-C4E0-49B0-8B70-71BF633C67C1}" presName="FiveNodes_2_text" presStyleLbl="node1" presStyleIdx="4" presStyleCnt="5">
        <dgm:presLayoutVars>
          <dgm:bulletEnabled val="1"/>
        </dgm:presLayoutVars>
      </dgm:prSet>
      <dgm:spPr/>
    </dgm:pt>
    <dgm:pt modelId="{AD65894D-7099-4494-A284-18B94479700E}" type="pres">
      <dgm:prSet presAssocID="{6906B25D-C4E0-49B0-8B70-71BF633C67C1}" presName="FiveNodes_3_text" presStyleLbl="node1" presStyleIdx="4" presStyleCnt="5">
        <dgm:presLayoutVars>
          <dgm:bulletEnabled val="1"/>
        </dgm:presLayoutVars>
      </dgm:prSet>
      <dgm:spPr/>
    </dgm:pt>
    <dgm:pt modelId="{20EE96D2-0E63-42B3-9308-E97B7B3DE002}" type="pres">
      <dgm:prSet presAssocID="{6906B25D-C4E0-49B0-8B70-71BF633C67C1}" presName="FiveNodes_4_text" presStyleLbl="node1" presStyleIdx="4" presStyleCnt="5">
        <dgm:presLayoutVars>
          <dgm:bulletEnabled val="1"/>
        </dgm:presLayoutVars>
      </dgm:prSet>
      <dgm:spPr/>
    </dgm:pt>
    <dgm:pt modelId="{DE35D3ED-AE0E-4D2D-99D5-8A1BA4A23F4E}" type="pres">
      <dgm:prSet presAssocID="{6906B25D-C4E0-49B0-8B70-71BF633C67C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7B59503-717B-41BC-8191-454ADD0899EA}" srcId="{6906B25D-C4E0-49B0-8B70-71BF633C67C1}" destId="{06DC2E82-A7F9-4960-90FA-2E62C3FB6D10}" srcOrd="1" destOrd="0" parTransId="{31EE2F06-9B32-4581-87F9-1407201A790C}" sibTransId="{D603672C-CAA8-418C-ABD3-2FB1DD7D4DD9}"/>
    <dgm:cxn modelId="{E0381C09-78D3-45F7-9F4D-7C135D72EDBF}" type="presOf" srcId="{E60A49D0-4C3F-4CFE-AF2F-F3F8D3037576}" destId="{40FF3E8D-917D-494F-9D70-BFEEE99B18C3}" srcOrd="0" destOrd="0" presId="urn:microsoft.com/office/officeart/2005/8/layout/vProcess5"/>
    <dgm:cxn modelId="{A7257909-BC0C-4440-8D52-D3AEE199E5D1}" srcId="{6906B25D-C4E0-49B0-8B70-71BF633C67C1}" destId="{E60A49D0-4C3F-4CFE-AF2F-F3F8D3037576}" srcOrd="2" destOrd="0" parTransId="{B57ED231-F4C9-45E5-A187-32CA01066B8A}" sibTransId="{27C2ACCB-A61C-46D7-89E8-D39D89261653}"/>
    <dgm:cxn modelId="{3ECBF416-E77A-4574-9896-F6500B8C2F3F}" type="presOf" srcId="{90F62993-096D-4FD2-AEF8-A99E4B4AA17E}" destId="{20EE96D2-0E63-42B3-9308-E97B7B3DE002}" srcOrd="1" destOrd="0" presId="urn:microsoft.com/office/officeart/2005/8/layout/vProcess5"/>
    <dgm:cxn modelId="{7095DC1E-9133-45B7-A2B3-00A2DDC69671}" type="presOf" srcId="{F0BD9859-4F27-4613-A70D-18679E433568}" destId="{A610E4BA-19BE-45C3-A8BD-F5EBAC41D359}" srcOrd="0" destOrd="0" presId="urn:microsoft.com/office/officeart/2005/8/layout/vProcess5"/>
    <dgm:cxn modelId="{100C332A-356F-4541-BB63-A2C2A5DA7D99}" type="presOf" srcId="{06DC2E82-A7F9-4960-90FA-2E62C3FB6D10}" destId="{CF6AA278-A165-4DF3-B07D-D8FC0C653635}" srcOrd="0" destOrd="0" presId="urn:microsoft.com/office/officeart/2005/8/layout/vProcess5"/>
    <dgm:cxn modelId="{EA663E33-F3B2-4946-9BBB-CA25107DE205}" type="presOf" srcId="{D603672C-CAA8-418C-ABD3-2FB1DD7D4DD9}" destId="{77CA6427-BE42-48DC-8230-05BAE0A2C106}" srcOrd="0" destOrd="0" presId="urn:microsoft.com/office/officeart/2005/8/layout/vProcess5"/>
    <dgm:cxn modelId="{2E779367-DA2A-4A62-BBC4-C6FBBB59685D}" type="presOf" srcId="{1C9B7CFE-178A-45A1-9747-80B323EA94F0}" destId="{84C1E3EF-8BC5-4A4E-8DCE-098E553E7182}" srcOrd="0" destOrd="0" presId="urn:microsoft.com/office/officeart/2005/8/layout/vProcess5"/>
    <dgm:cxn modelId="{D1562951-2AF5-46CA-BDC3-B5A899FFB543}" srcId="{6906B25D-C4E0-49B0-8B70-71BF633C67C1}" destId="{90F62993-096D-4FD2-AEF8-A99E4B4AA17E}" srcOrd="3" destOrd="0" parTransId="{7386B697-9273-49AF-86E0-14D5D0216331}" sibTransId="{1C9B7CFE-178A-45A1-9747-80B323EA94F0}"/>
    <dgm:cxn modelId="{8FBB7E7D-FA85-4034-AFC5-3AE14B56B678}" srcId="{6906B25D-C4E0-49B0-8B70-71BF633C67C1}" destId="{08ECEAF8-1BBD-41E0-BB41-B561C6237B73}" srcOrd="4" destOrd="0" parTransId="{FA02B18E-A925-4235-9301-317BC23CE1BA}" sibTransId="{C81EBDA9-7BB9-45B2-9710-5F9E0BC62ED8}"/>
    <dgm:cxn modelId="{C0CA5A8A-6D7C-4338-BEB7-F8E56DE36803}" type="presOf" srcId="{E60A49D0-4C3F-4CFE-AF2F-F3F8D3037576}" destId="{AD65894D-7099-4494-A284-18B94479700E}" srcOrd="1" destOrd="0" presId="urn:microsoft.com/office/officeart/2005/8/layout/vProcess5"/>
    <dgm:cxn modelId="{2891F893-5496-4B3E-A9F8-817E3C94BEA2}" type="presOf" srcId="{767E4CFB-F470-44B0-8DB8-BC43905D882D}" destId="{54D3B65D-1A0E-4191-81D2-1ED8FDC21B2A}" srcOrd="0" destOrd="0" presId="urn:microsoft.com/office/officeart/2005/8/layout/vProcess5"/>
    <dgm:cxn modelId="{70E0CFAC-A036-4384-91E1-D1EEAF33B07A}" srcId="{6906B25D-C4E0-49B0-8B70-71BF633C67C1}" destId="{F0BD9859-4F27-4613-A70D-18679E433568}" srcOrd="0" destOrd="0" parTransId="{A08B03AE-2071-4F92-AC9C-0CB90C150686}" sibTransId="{767E4CFB-F470-44B0-8DB8-BC43905D882D}"/>
    <dgm:cxn modelId="{59CD67AD-77AA-4B2B-AF44-34EC16261DE2}" type="presOf" srcId="{F0BD9859-4F27-4613-A70D-18679E433568}" destId="{7B0D14A3-7C63-4B36-A5E3-D235C7A7EB77}" srcOrd="1" destOrd="0" presId="urn:microsoft.com/office/officeart/2005/8/layout/vProcess5"/>
    <dgm:cxn modelId="{883F9BC2-16CA-4592-A1B5-1F0D79531106}" type="presOf" srcId="{27C2ACCB-A61C-46D7-89E8-D39D89261653}" destId="{6769E483-315D-4978-BC4C-C477911B329F}" srcOrd="0" destOrd="0" presId="urn:microsoft.com/office/officeart/2005/8/layout/vProcess5"/>
    <dgm:cxn modelId="{A5C398D4-0104-4235-9962-C94B447AB45C}" type="presOf" srcId="{06DC2E82-A7F9-4960-90FA-2E62C3FB6D10}" destId="{4407B8DF-7AD2-4200-AF35-E358791EA1F6}" srcOrd="1" destOrd="0" presId="urn:microsoft.com/office/officeart/2005/8/layout/vProcess5"/>
    <dgm:cxn modelId="{84084FD6-C5B7-474E-9F01-9342DCB4D5DB}" type="presOf" srcId="{6906B25D-C4E0-49B0-8B70-71BF633C67C1}" destId="{27F897C9-BC71-40F7-9575-F4E4C2752C16}" srcOrd="0" destOrd="0" presId="urn:microsoft.com/office/officeart/2005/8/layout/vProcess5"/>
    <dgm:cxn modelId="{E6877BE1-8CF8-4D34-9821-21C590D9B8F2}" type="presOf" srcId="{90F62993-096D-4FD2-AEF8-A99E4B4AA17E}" destId="{6DC65002-CC36-4290-A61B-2457D823D985}" srcOrd="0" destOrd="0" presId="urn:microsoft.com/office/officeart/2005/8/layout/vProcess5"/>
    <dgm:cxn modelId="{73CA97F7-6592-40AE-BB9F-7906237A9041}" type="presOf" srcId="{08ECEAF8-1BBD-41E0-BB41-B561C6237B73}" destId="{DE35D3ED-AE0E-4D2D-99D5-8A1BA4A23F4E}" srcOrd="1" destOrd="0" presId="urn:microsoft.com/office/officeart/2005/8/layout/vProcess5"/>
    <dgm:cxn modelId="{54E7AFF9-D07B-4071-BA8D-00760AB8B0B7}" type="presOf" srcId="{08ECEAF8-1BBD-41E0-BB41-B561C6237B73}" destId="{EAF1B427-1F7F-4DED-BE4A-D7BC33325931}" srcOrd="0" destOrd="0" presId="urn:microsoft.com/office/officeart/2005/8/layout/vProcess5"/>
    <dgm:cxn modelId="{58392255-C514-4908-A9BD-F84254298FD5}" type="presParOf" srcId="{27F897C9-BC71-40F7-9575-F4E4C2752C16}" destId="{A4C1E7B5-2AE1-47AD-BDB3-155DCEB0C875}" srcOrd="0" destOrd="0" presId="urn:microsoft.com/office/officeart/2005/8/layout/vProcess5"/>
    <dgm:cxn modelId="{6ADE811F-B9F7-423F-9B90-9C01C0864150}" type="presParOf" srcId="{27F897C9-BC71-40F7-9575-F4E4C2752C16}" destId="{A610E4BA-19BE-45C3-A8BD-F5EBAC41D359}" srcOrd="1" destOrd="0" presId="urn:microsoft.com/office/officeart/2005/8/layout/vProcess5"/>
    <dgm:cxn modelId="{3B832749-7BC5-4D15-B8F7-3ABC7A13AC5C}" type="presParOf" srcId="{27F897C9-BC71-40F7-9575-F4E4C2752C16}" destId="{CF6AA278-A165-4DF3-B07D-D8FC0C653635}" srcOrd="2" destOrd="0" presId="urn:microsoft.com/office/officeart/2005/8/layout/vProcess5"/>
    <dgm:cxn modelId="{8EB777E9-B519-4DA0-8C11-056C09F90138}" type="presParOf" srcId="{27F897C9-BC71-40F7-9575-F4E4C2752C16}" destId="{40FF3E8D-917D-494F-9D70-BFEEE99B18C3}" srcOrd="3" destOrd="0" presId="urn:microsoft.com/office/officeart/2005/8/layout/vProcess5"/>
    <dgm:cxn modelId="{72191E51-1FDD-4081-B7D9-CCF23B164C65}" type="presParOf" srcId="{27F897C9-BC71-40F7-9575-F4E4C2752C16}" destId="{6DC65002-CC36-4290-A61B-2457D823D985}" srcOrd="4" destOrd="0" presId="urn:microsoft.com/office/officeart/2005/8/layout/vProcess5"/>
    <dgm:cxn modelId="{2431CF58-2E81-462D-AABD-7FD65A6DE021}" type="presParOf" srcId="{27F897C9-BC71-40F7-9575-F4E4C2752C16}" destId="{EAF1B427-1F7F-4DED-BE4A-D7BC33325931}" srcOrd="5" destOrd="0" presId="urn:microsoft.com/office/officeart/2005/8/layout/vProcess5"/>
    <dgm:cxn modelId="{649880FF-FEE6-49F2-BF13-CB3E46FBF7A4}" type="presParOf" srcId="{27F897C9-BC71-40F7-9575-F4E4C2752C16}" destId="{54D3B65D-1A0E-4191-81D2-1ED8FDC21B2A}" srcOrd="6" destOrd="0" presId="urn:microsoft.com/office/officeart/2005/8/layout/vProcess5"/>
    <dgm:cxn modelId="{B6996A9E-93D4-4523-8FA0-396624BF0ECC}" type="presParOf" srcId="{27F897C9-BC71-40F7-9575-F4E4C2752C16}" destId="{77CA6427-BE42-48DC-8230-05BAE0A2C106}" srcOrd="7" destOrd="0" presId="urn:microsoft.com/office/officeart/2005/8/layout/vProcess5"/>
    <dgm:cxn modelId="{2BBF3D40-05F9-4470-9A10-BC36BF9525E7}" type="presParOf" srcId="{27F897C9-BC71-40F7-9575-F4E4C2752C16}" destId="{6769E483-315D-4978-BC4C-C477911B329F}" srcOrd="8" destOrd="0" presId="urn:microsoft.com/office/officeart/2005/8/layout/vProcess5"/>
    <dgm:cxn modelId="{F11A4EFF-E193-49B9-BD28-AFC4D1A3D680}" type="presParOf" srcId="{27F897C9-BC71-40F7-9575-F4E4C2752C16}" destId="{84C1E3EF-8BC5-4A4E-8DCE-098E553E7182}" srcOrd="9" destOrd="0" presId="urn:microsoft.com/office/officeart/2005/8/layout/vProcess5"/>
    <dgm:cxn modelId="{391D4C34-7CC9-443F-BB65-5F03649CBB62}" type="presParOf" srcId="{27F897C9-BC71-40F7-9575-F4E4C2752C16}" destId="{7B0D14A3-7C63-4B36-A5E3-D235C7A7EB77}" srcOrd="10" destOrd="0" presId="urn:microsoft.com/office/officeart/2005/8/layout/vProcess5"/>
    <dgm:cxn modelId="{AACB7754-B761-44D0-8C8D-2731EAB53FFB}" type="presParOf" srcId="{27F897C9-BC71-40F7-9575-F4E4C2752C16}" destId="{4407B8DF-7AD2-4200-AF35-E358791EA1F6}" srcOrd="11" destOrd="0" presId="urn:microsoft.com/office/officeart/2005/8/layout/vProcess5"/>
    <dgm:cxn modelId="{44CF8E4E-5A20-4D71-8692-CF0DCD280E46}" type="presParOf" srcId="{27F897C9-BC71-40F7-9575-F4E4C2752C16}" destId="{AD65894D-7099-4494-A284-18B94479700E}" srcOrd="12" destOrd="0" presId="urn:microsoft.com/office/officeart/2005/8/layout/vProcess5"/>
    <dgm:cxn modelId="{7CC49B96-EC1A-4CB5-9E46-32C114CECDB4}" type="presParOf" srcId="{27F897C9-BC71-40F7-9575-F4E4C2752C16}" destId="{20EE96D2-0E63-42B3-9308-E97B7B3DE002}" srcOrd="13" destOrd="0" presId="urn:microsoft.com/office/officeart/2005/8/layout/vProcess5"/>
    <dgm:cxn modelId="{E00E3D4D-8157-4AAF-AD20-6164E37704C9}" type="presParOf" srcId="{27F897C9-BC71-40F7-9575-F4E4C2752C16}" destId="{DE35D3ED-AE0E-4D2D-99D5-8A1BA4A23F4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0A139-EFAF-4C92-967A-F9648CDE2579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1D7BF-669F-4E9C-A1C4-3BF1101B604A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509F6-E275-4AD0-ACE5-48EBBD8210E4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Online store user experience</a:t>
          </a:r>
        </a:p>
      </dsp:txBody>
      <dsp:txXfrm>
        <a:off x="1190374" y="2033"/>
        <a:ext cx="5075636" cy="1030627"/>
      </dsp:txXfrm>
    </dsp:sp>
    <dsp:sp modelId="{AD78BE54-E879-46FB-B6A4-570C083039E9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5EE28-0DE4-40CD-87D7-CD161B584D4C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09304-8144-49DA-A5EC-1FDEA8E28AC2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 search for a product in Natural Language</a:t>
          </a:r>
        </a:p>
      </dsp:txBody>
      <dsp:txXfrm>
        <a:off x="1190374" y="1290317"/>
        <a:ext cx="5075636" cy="1030627"/>
      </dsp:txXfrm>
    </dsp:sp>
    <dsp:sp modelId="{A08B0796-A158-47AB-9570-25AE28EBF87E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FEA97-C8AF-4CB7-ABF0-DCCFDA56AC01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2B5C78-FE1E-4B62-8625-74A7880AF43B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Search Engine Leverage existing customer review to display search result</a:t>
          </a:r>
        </a:p>
      </dsp:txBody>
      <dsp:txXfrm>
        <a:off x="1190374" y="2578601"/>
        <a:ext cx="5075636" cy="1030627"/>
      </dsp:txXfrm>
    </dsp:sp>
    <dsp:sp modelId="{AF191BB0-5784-48AA-8541-2A31E799EDDB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5A4A8-7214-43CA-996B-CBE575322000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25B56F-25FD-4BF6-A70F-5436C4454A61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Recommendation engine provide more suggestion based on “User like you also like” </a:t>
          </a:r>
        </a:p>
      </dsp:txBody>
      <dsp:txXfrm>
        <a:off x="1190374" y="3866886"/>
        <a:ext cx="5075636" cy="103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1F0F6-00D8-4063-9E83-355E3597EFCA}">
      <dsp:nvSpPr>
        <dsp:cNvPr id="0" name=""/>
        <dsp:cNvSpPr/>
      </dsp:nvSpPr>
      <dsp:spPr>
        <a:xfrm>
          <a:off x="3281801" y="735363"/>
          <a:ext cx="565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89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49838" y="778100"/>
        <a:ext cx="29824" cy="5964"/>
      </dsp:txXfrm>
    </dsp:sp>
    <dsp:sp modelId="{7982F3BF-BD00-4F72-AD0B-DA8D0DAA13E1}">
      <dsp:nvSpPr>
        <dsp:cNvPr id="0" name=""/>
        <dsp:cNvSpPr/>
      </dsp:nvSpPr>
      <dsp:spPr>
        <a:xfrm>
          <a:off x="690127" y="3040"/>
          <a:ext cx="2593474" cy="155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82" tIns="133395" rIns="127082" bIns="13339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Used online review text data –  </a:t>
          </a:r>
          <a:r>
            <a:rPr lang="en-US" sz="1400" kern="1200" dirty="0">
              <a:solidFill>
                <a:schemeClr val="accent3">
                  <a:lumMod val="40000"/>
                  <a:lumOff val="6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Amazon Review Dataset</a:t>
          </a:r>
          <a:endParaRPr lang="en-US" sz="1400" kern="1200" dirty="0">
            <a:solidFill>
              <a:schemeClr val="accent3">
                <a:lumMod val="40000"/>
                <a:lumOff val="60000"/>
              </a:schemeClr>
            </a:solidFill>
          </a:endParaRPr>
        </a:p>
      </dsp:txBody>
      <dsp:txXfrm>
        <a:off x="690127" y="3040"/>
        <a:ext cx="2593474" cy="1556084"/>
      </dsp:txXfrm>
    </dsp:sp>
    <dsp:sp modelId="{C1F1CC1A-F09D-4899-A174-4CF6F169DC46}">
      <dsp:nvSpPr>
        <dsp:cNvPr id="0" name=""/>
        <dsp:cNvSpPr/>
      </dsp:nvSpPr>
      <dsp:spPr>
        <a:xfrm>
          <a:off x="6471774" y="735363"/>
          <a:ext cx="565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89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39811" y="778100"/>
        <a:ext cx="29824" cy="5964"/>
      </dsp:txXfrm>
    </dsp:sp>
    <dsp:sp modelId="{F2EA92A1-6C59-48C9-8B00-093F02A99E10}">
      <dsp:nvSpPr>
        <dsp:cNvPr id="0" name=""/>
        <dsp:cNvSpPr/>
      </dsp:nvSpPr>
      <dsp:spPr>
        <a:xfrm>
          <a:off x="3880100" y="3040"/>
          <a:ext cx="2593474" cy="155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82" tIns="133395" rIns="127082" bIns="13339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Data, loaded in spark data frame and cleaned preprocessed</a:t>
          </a:r>
        </a:p>
      </dsp:txBody>
      <dsp:txXfrm>
        <a:off x="3880100" y="3040"/>
        <a:ext cx="2593474" cy="1556084"/>
      </dsp:txXfrm>
    </dsp:sp>
    <dsp:sp modelId="{0291214F-DA36-4693-B47B-56E54BC93330}">
      <dsp:nvSpPr>
        <dsp:cNvPr id="0" name=""/>
        <dsp:cNvSpPr/>
      </dsp:nvSpPr>
      <dsp:spPr>
        <a:xfrm>
          <a:off x="1986864" y="1557325"/>
          <a:ext cx="6379946" cy="565899"/>
        </a:xfrm>
        <a:custGeom>
          <a:avLst/>
          <a:gdLst/>
          <a:ahLst/>
          <a:cxnLst/>
          <a:rect l="0" t="0" r="0" b="0"/>
          <a:pathLst>
            <a:path>
              <a:moveTo>
                <a:pt x="6379946" y="0"/>
              </a:moveTo>
              <a:lnTo>
                <a:pt x="6379946" y="300049"/>
              </a:lnTo>
              <a:lnTo>
                <a:pt x="0" y="300049"/>
              </a:lnTo>
              <a:lnTo>
                <a:pt x="0" y="56589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6643" y="1837292"/>
        <a:ext cx="320388" cy="5964"/>
      </dsp:txXfrm>
    </dsp:sp>
    <dsp:sp modelId="{D1FE6A9E-7F98-4B9E-9689-854AF145E924}">
      <dsp:nvSpPr>
        <dsp:cNvPr id="0" name=""/>
        <dsp:cNvSpPr/>
      </dsp:nvSpPr>
      <dsp:spPr>
        <a:xfrm>
          <a:off x="7070073" y="3040"/>
          <a:ext cx="2593474" cy="155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82" tIns="133395" rIns="127082" bIns="13339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Transformed with Transformer pipeline (e.g. Tokenizer, Stopwordsremover, CountVectorizer, TF) and create feature sparse vector</a:t>
          </a:r>
        </a:p>
      </dsp:txBody>
      <dsp:txXfrm>
        <a:off x="7070073" y="3040"/>
        <a:ext cx="2593474" cy="1556084"/>
      </dsp:txXfrm>
    </dsp:sp>
    <dsp:sp modelId="{43A99F16-B6A1-4A33-AB6C-595F0693B67D}">
      <dsp:nvSpPr>
        <dsp:cNvPr id="0" name=""/>
        <dsp:cNvSpPr/>
      </dsp:nvSpPr>
      <dsp:spPr>
        <a:xfrm>
          <a:off x="3281801" y="2887946"/>
          <a:ext cx="565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89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49838" y="2930684"/>
        <a:ext cx="29824" cy="5964"/>
      </dsp:txXfrm>
    </dsp:sp>
    <dsp:sp modelId="{9314F60B-5DE7-4CCC-A42E-EC4949BD032C}">
      <dsp:nvSpPr>
        <dsp:cNvPr id="0" name=""/>
        <dsp:cNvSpPr/>
      </dsp:nvSpPr>
      <dsp:spPr>
        <a:xfrm>
          <a:off x="690127" y="2155624"/>
          <a:ext cx="2593474" cy="155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82" tIns="133395" rIns="127082" bIns="13339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User query also preprocessed and transformed using same Transformer Pipeline</a:t>
          </a:r>
        </a:p>
      </dsp:txBody>
      <dsp:txXfrm>
        <a:off x="690127" y="2155624"/>
        <a:ext cx="2593474" cy="1556084"/>
      </dsp:txXfrm>
    </dsp:sp>
    <dsp:sp modelId="{DE2F1860-D76E-4A76-B4AC-9DE37800B1ED}">
      <dsp:nvSpPr>
        <dsp:cNvPr id="0" name=""/>
        <dsp:cNvSpPr/>
      </dsp:nvSpPr>
      <dsp:spPr>
        <a:xfrm>
          <a:off x="6471774" y="2887946"/>
          <a:ext cx="565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89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39811" y="2930684"/>
        <a:ext cx="29824" cy="5964"/>
      </dsp:txXfrm>
    </dsp:sp>
    <dsp:sp modelId="{C23EF47B-EBAF-42D5-9230-716CDC0F5B3F}">
      <dsp:nvSpPr>
        <dsp:cNvPr id="0" name=""/>
        <dsp:cNvSpPr/>
      </dsp:nvSpPr>
      <dsp:spPr>
        <a:xfrm>
          <a:off x="3880100" y="2155624"/>
          <a:ext cx="2593474" cy="155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82" tIns="133395" rIns="127082" bIns="13339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Calculate Cosine Similarity distance between each feature and question</a:t>
          </a:r>
        </a:p>
      </dsp:txBody>
      <dsp:txXfrm>
        <a:off x="3880100" y="2155624"/>
        <a:ext cx="2593474" cy="1556084"/>
      </dsp:txXfrm>
    </dsp:sp>
    <dsp:sp modelId="{16077920-E588-405E-A969-7C0AA4DD7CFF}">
      <dsp:nvSpPr>
        <dsp:cNvPr id="0" name=""/>
        <dsp:cNvSpPr/>
      </dsp:nvSpPr>
      <dsp:spPr>
        <a:xfrm>
          <a:off x="7070073" y="2155624"/>
          <a:ext cx="2593474" cy="155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82" tIns="133395" rIns="127082" bIns="13339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Produced Top “k” result based on sorted distance value.</a:t>
          </a:r>
        </a:p>
      </dsp:txBody>
      <dsp:txXfrm>
        <a:off x="7070073" y="2155624"/>
        <a:ext cx="2593474" cy="15560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0E4BA-19BE-45C3-A8BD-F5EBAC41D359}">
      <dsp:nvSpPr>
        <dsp:cNvPr id="0" name=""/>
        <dsp:cNvSpPr/>
      </dsp:nvSpPr>
      <dsp:spPr>
        <a:xfrm>
          <a:off x="0" y="0"/>
          <a:ext cx="7972329" cy="668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Reviewer Id’s from previous search result is input to this Engine</a:t>
          </a:r>
        </a:p>
      </dsp:txBody>
      <dsp:txXfrm>
        <a:off x="19584" y="19584"/>
        <a:ext cx="7172566" cy="629487"/>
      </dsp:txXfrm>
    </dsp:sp>
    <dsp:sp modelId="{CF6AA278-A165-4DF3-B07D-D8FC0C653635}">
      <dsp:nvSpPr>
        <dsp:cNvPr id="0" name=""/>
        <dsp:cNvSpPr/>
      </dsp:nvSpPr>
      <dsp:spPr>
        <a:xfrm>
          <a:off x="595336" y="761523"/>
          <a:ext cx="7972329" cy="668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Leveraged Collaborative filtering technique with a Pretrained ALS model with same review Dataset</a:t>
          </a:r>
        </a:p>
      </dsp:txBody>
      <dsp:txXfrm>
        <a:off x="614920" y="781107"/>
        <a:ext cx="6903199" cy="629487"/>
      </dsp:txXfrm>
    </dsp:sp>
    <dsp:sp modelId="{40FF3E8D-917D-494F-9D70-BFEEE99B18C3}">
      <dsp:nvSpPr>
        <dsp:cNvPr id="0" name=""/>
        <dsp:cNvSpPr/>
      </dsp:nvSpPr>
      <dsp:spPr>
        <a:xfrm>
          <a:off x="1190672" y="1523047"/>
          <a:ext cx="7972329" cy="668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produced top10 recommendation for all user of the dataset</a:t>
          </a:r>
        </a:p>
      </dsp:txBody>
      <dsp:txXfrm>
        <a:off x="1210256" y="1542631"/>
        <a:ext cx="6903199" cy="629487"/>
      </dsp:txXfrm>
    </dsp:sp>
    <dsp:sp modelId="{6DC65002-CC36-4290-A61B-2457D823D985}">
      <dsp:nvSpPr>
        <dsp:cNvPr id="0" name=""/>
        <dsp:cNvSpPr/>
      </dsp:nvSpPr>
      <dsp:spPr>
        <a:xfrm>
          <a:off x="1786008" y="2284571"/>
          <a:ext cx="7972329" cy="668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engine filter out result for input reviewer Id</a:t>
          </a:r>
        </a:p>
      </dsp:txBody>
      <dsp:txXfrm>
        <a:off x="1805592" y="2304155"/>
        <a:ext cx="6903199" cy="629486"/>
      </dsp:txXfrm>
    </dsp:sp>
    <dsp:sp modelId="{EAF1B427-1F7F-4DED-BE4A-D7BC33325931}">
      <dsp:nvSpPr>
        <dsp:cNvPr id="0" name=""/>
        <dsp:cNvSpPr/>
      </dsp:nvSpPr>
      <dsp:spPr>
        <a:xfrm>
          <a:off x="2381345" y="3046095"/>
          <a:ext cx="7972329" cy="668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Filtered result send back to user for display as recommendation – “User like you also like” </a:t>
          </a:r>
        </a:p>
      </dsp:txBody>
      <dsp:txXfrm>
        <a:off x="2400929" y="3065679"/>
        <a:ext cx="6903199" cy="629487"/>
      </dsp:txXfrm>
    </dsp:sp>
    <dsp:sp modelId="{54D3B65D-1A0E-4191-81D2-1ED8FDC21B2A}">
      <dsp:nvSpPr>
        <dsp:cNvPr id="0" name=""/>
        <dsp:cNvSpPr/>
      </dsp:nvSpPr>
      <dsp:spPr>
        <a:xfrm>
          <a:off x="7537704" y="488489"/>
          <a:ext cx="434625" cy="4346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635495" y="488489"/>
        <a:ext cx="239043" cy="327055"/>
      </dsp:txXfrm>
    </dsp:sp>
    <dsp:sp modelId="{77CA6427-BE42-48DC-8230-05BAE0A2C106}">
      <dsp:nvSpPr>
        <dsp:cNvPr id="0" name=""/>
        <dsp:cNvSpPr/>
      </dsp:nvSpPr>
      <dsp:spPr>
        <a:xfrm>
          <a:off x="8133040" y="1250013"/>
          <a:ext cx="434625" cy="43462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230831" y="1250013"/>
        <a:ext cx="239043" cy="327055"/>
      </dsp:txXfrm>
    </dsp:sp>
    <dsp:sp modelId="{6769E483-315D-4978-BC4C-C477911B329F}">
      <dsp:nvSpPr>
        <dsp:cNvPr id="0" name=""/>
        <dsp:cNvSpPr/>
      </dsp:nvSpPr>
      <dsp:spPr>
        <a:xfrm>
          <a:off x="8728376" y="2000392"/>
          <a:ext cx="434625" cy="43462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826167" y="2000392"/>
        <a:ext cx="239043" cy="327055"/>
      </dsp:txXfrm>
    </dsp:sp>
    <dsp:sp modelId="{84C1E3EF-8BC5-4A4E-8DCE-098E553E7182}">
      <dsp:nvSpPr>
        <dsp:cNvPr id="0" name=""/>
        <dsp:cNvSpPr/>
      </dsp:nvSpPr>
      <dsp:spPr>
        <a:xfrm>
          <a:off x="9323712" y="2769346"/>
          <a:ext cx="434625" cy="43462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421503" y="2769346"/>
        <a:ext cx="239043" cy="327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seweb.ucsd.edu/~jmcauley/datasets/amazon_v2/#sample-review" TargetMode="External"/><Relationship Id="rId4" Type="http://schemas.openxmlformats.org/officeDocument/2006/relationships/hyperlink" Target="http://cseweb.ucsd.edu/~jmcauley/pdfs/emnlp19a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3" y="1521303"/>
            <a:ext cx="3485072" cy="2572725"/>
          </a:xfrm>
        </p:spPr>
        <p:txBody>
          <a:bodyPr>
            <a:normAutofit fontScale="90000"/>
          </a:bodyPr>
          <a:lstStyle/>
          <a:p>
            <a:pPr algn="l"/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Term Project</a:t>
            </a:r>
            <a:br>
              <a:rPr lang="en-US" sz="4000" dirty="0"/>
            </a:br>
            <a:br>
              <a:rPr lang="en-US" sz="4000" dirty="0"/>
            </a:br>
            <a:r>
              <a:rPr lang="en-US" sz="1800" b="1" dirty="0">
                <a:effectLst/>
                <a:latin typeface="Georgia" panose="02040502050405020303" pitchFamily="18" charset="0"/>
              </a:rPr>
              <a:t>CS 777 Big Data Analytics (Spring 1, 2024)</a:t>
            </a:r>
            <a:br>
              <a:rPr lang="en-US" sz="1800" b="1" dirty="0">
                <a:effectLst/>
                <a:latin typeface="Georgia" panose="02040502050405020303" pitchFamily="18" charset="0"/>
              </a:rPr>
            </a:br>
            <a:br>
              <a:rPr lang="en-US" sz="1800" b="1" dirty="0">
                <a:effectLst/>
                <a:latin typeface="Georgia" panose="02040502050405020303" pitchFamily="18" charset="0"/>
              </a:rPr>
            </a:br>
            <a:r>
              <a:rPr lang="en-US" sz="1800" b="1" dirty="0">
                <a:effectLst/>
                <a:latin typeface="Georgia" panose="02040502050405020303" pitchFamily="18" charset="0"/>
              </a:rPr>
              <a:t>Prof. Dimitar </a:t>
            </a:r>
            <a:r>
              <a:rPr lang="en-US" sz="1800" b="1" dirty="0" err="1">
                <a:effectLst/>
                <a:latin typeface="Georgia" panose="02040502050405020303" pitchFamily="18" charset="0"/>
              </a:rPr>
              <a:t>Trajanov</a:t>
            </a:r>
            <a:r>
              <a:rPr lang="en-US" sz="1800" b="1" dirty="0">
                <a:effectLst/>
                <a:latin typeface="Georgia" panose="02040502050405020303" pitchFamily="18" charset="0"/>
              </a:rPr>
              <a:t>, </a:t>
            </a:r>
            <a:r>
              <a:rPr lang="en-US" sz="1800" b="1" dirty="0" err="1">
                <a:effectLst/>
                <a:latin typeface="Georgia" panose="02040502050405020303" pitchFamily="18" charset="0"/>
              </a:rPr>
              <a:t>Phd</a:t>
            </a:r>
            <a:r>
              <a:rPr lang="en-US" sz="1800" b="1" dirty="0">
                <a:effectLst/>
                <a:latin typeface="Georgia" panose="02040502050405020303" pitchFamily="18" charset="0"/>
              </a:rPr>
              <a:t>.</a:t>
            </a:r>
            <a:br>
              <a:rPr lang="en-US" sz="1800" b="1" dirty="0">
                <a:effectLst/>
                <a:latin typeface="Georgia" panose="02040502050405020303" pitchFamily="18" charset="0"/>
              </a:rPr>
            </a:br>
            <a:r>
              <a:rPr lang="en-US" sz="1800" b="1" dirty="0">
                <a:effectLst/>
                <a:latin typeface="Georgia" panose="02040502050405020303" pitchFamily="18" charset="0"/>
              </a:rPr>
              <a:t>Facilitator: Nathan A </a:t>
            </a:r>
            <a:r>
              <a:rPr lang="en-US" sz="1800" b="1" dirty="0" err="1">
                <a:effectLst/>
                <a:latin typeface="Georgia" panose="02040502050405020303" pitchFamily="18" charset="0"/>
              </a:rPr>
              <a:t>Horak</a:t>
            </a:r>
            <a:br>
              <a:rPr lang="en-US" sz="1800" b="1" dirty="0">
                <a:effectLst/>
                <a:latin typeface="Georgia" panose="02040502050405020303" pitchFamily="18" charset="0"/>
              </a:rPr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Prabal Mukherjee</a:t>
            </a:r>
          </a:p>
          <a:p>
            <a:pPr algn="l"/>
            <a:r>
              <a:rPr lang="en-US" sz="1800" b="1" dirty="0">
                <a:effectLst/>
                <a:latin typeface="Georgia" panose="02040502050405020303" pitchFamily="18" charset="0"/>
              </a:rPr>
              <a:t>02/24/2024</a:t>
            </a:r>
          </a:p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58D867-9231-97D4-2FED-EDF0B69AEB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9931" b="138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A1ECD9-5F7C-7895-8F79-EDD4F7A97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sz="4000" dirty="0"/>
              <a:t>Enhancing online customer experience using NLP and Recommendation Engine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B0179A-56D1-89A3-45BC-5F23CCD7F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8"/>
            <a:ext cx="9440034" cy="1680543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Test Data Citation</a:t>
            </a:r>
            <a:endParaRPr lang="en-US" sz="80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Justifying recommendations using distantly-labeled reviews and fined-grained aspects</a:t>
            </a:r>
            <a:br>
              <a:rPr lang="en-US" sz="56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5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Jianmo</a:t>
            </a:r>
            <a:r>
              <a:rPr lang="en-US" sz="56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Ni, </a:t>
            </a:r>
            <a:r>
              <a:rPr lang="en-US" sz="5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Jiacheng</a:t>
            </a:r>
            <a:r>
              <a:rPr lang="en-US" sz="56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Li, Julian McAuley, Empirical Methods in Natural Language Processing (EMNLP), 2019  [ </a:t>
            </a:r>
            <a:r>
              <a:rPr lang="en-US" sz="5600" i="1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http://cseweb.ucsd.edu/~jmcauley/pdfs/emnlp19a.pdf</a:t>
            </a:r>
            <a:r>
              <a:rPr lang="en-US" sz="56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]</a:t>
            </a:r>
            <a:endParaRPr lang="en-US" sz="5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dataset can be accessed through the following link: </a:t>
            </a:r>
            <a:endParaRPr lang="en-US" sz="5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[Amazon Review Dataset](</a:t>
            </a:r>
            <a:r>
              <a:rPr lang="en-US" sz="5600" i="1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https://cseweb.ucsd.edu/~jmcauley/datasets/amazon_v2/#sample-review</a:t>
            </a:r>
            <a:r>
              <a:rPr lang="en-US" sz="56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).</a:t>
            </a:r>
            <a:endParaRPr lang="en-US" sz="5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9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A6581-29F4-44A7-E9C3-293A38CE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8E48-7964-EFF3-F671-1B608689B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Process 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 &amp; Demo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9" name="Graphic 18" descr="Check List">
            <a:extLst>
              <a:ext uri="{FF2B5EF4-FFF2-40B4-BE49-F238E27FC236}">
                <a16:creationId xmlns:a16="http://schemas.microsoft.com/office/drawing/2014/main" id="{428B2E29-BEEC-875D-2F57-27FF42DEA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093D-0F2E-9628-C664-B42767C2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3200" dirty="0"/>
              <a:t>User Experience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Online Store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409AA24-DEE9-58B1-94BA-6F91B300B8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9406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1883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E203A-F080-CE12-F660-C1E0FD3F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Process Overview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331A4D-5081-C3AB-1D10-E1041D92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4" y="2019030"/>
            <a:ext cx="6491565" cy="29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3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4BFC-8F69-0044-6D12-079F6284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Methodology  Search Engine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DD4CF-4A8C-98DC-CC3D-557D665BA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11232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40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FB13-7C0D-26AA-9E17-C3FB0E75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Recommendation Engine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5648C49-8BC4-D601-0CC6-E2041D1FF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00185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075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9249-6169-858A-4776-BD594254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– Sample Query</a:t>
            </a:r>
            <a:br>
              <a:rPr lang="en-US" dirty="0"/>
            </a:br>
            <a:r>
              <a:rPr lang="en-US" sz="27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Vrinda" panose="020B0502040204020203" pitchFamily="34" charset="0"/>
              </a:rPr>
              <a:t>Show me good old like 70’s country, rock music albums!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F8BBB-6EF8-E1D2-76B1-3673B7C3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22" y="2548252"/>
            <a:ext cx="1778000" cy="1162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48D31-936F-85F2-6EAB-DFED3A11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44" y="2600322"/>
            <a:ext cx="1791335" cy="1110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285B6-8734-6763-FF7A-9DDA124DE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58" y="2566164"/>
            <a:ext cx="1930400" cy="108753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8A68C9-BACD-D2B8-420F-4AA4D37D8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53823"/>
          </a:xfrm>
        </p:spPr>
        <p:txBody>
          <a:bodyPr/>
          <a:lstStyle/>
          <a:p>
            <a:r>
              <a:rPr lang="en-US" dirty="0"/>
              <a:t>Some sample of this query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 like you also like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39DC7A-AD7B-5D5A-C8AF-6B8BE99C0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522" y="4841403"/>
            <a:ext cx="1911350" cy="1490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C65FA7-2BED-C6EA-9A40-B97EC06A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870" y="4834960"/>
            <a:ext cx="1930400" cy="1477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346BCD-B2E1-D364-8910-65C025E8A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379" y="2548252"/>
            <a:ext cx="1763395" cy="11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6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847D-6365-0159-F262-44437DE3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48A3-FFE2-63B6-E580-2FE9C9F12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267706"/>
          </a:xfrm>
        </p:spPr>
        <p:txBody>
          <a:bodyPr/>
          <a:lstStyle/>
          <a:p>
            <a:r>
              <a:rPr lang="en-US" dirty="0"/>
              <a:t>Successfully validated learned technique in real-life use case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Successfully navigated big data challenges using tools like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PySpark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Spark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MLlib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and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SparkNLP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Future work includes enhancing search result query with advanced Spark NLP ML models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Improvement of recommendation queries through efficient summarization techniques</a:t>
            </a:r>
          </a:p>
          <a:p>
            <a:r>
              <a:rPr lang="en-US" dirty="0"/>
              <a:t>Sincere thanks to Professor </a:t>
            </a:r>
            <a:r>
              <a:rPr lang="en-US" dirty="0" err="1"/>
              <a:t>Trajanov</a:t>
            </a:r>
            <a:r>
              <a:rPr lang="en-US" dirty="0"/>
              <a:t>, my group facilitator Nathan, and Erhan for their continuous support</a:t>
            </a:r>
          </a:p>
        </p:txBody>
      </p:sp>
    </p:spTree>
    <p:extLst>
      <p:ext uri="{BB962C8B-B14F-4D97-AF65-F5344CB8AC3E}">
        <p14:creationId xmlns:p14="http://schemas.microsoft.com/office/powerpoint/2010/main" val="2005242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182</TotalTime>
  <Words>409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Nova</vt:lpstr>
      <vt:lpstr>Arial Nova Light</vt:lpstr>
      <vt:lpstr>Calibri</vt:lpstr>
      <vt:lpstr>Georgia</vt:lpstr>
      <vt:lpstr>Söhne</vt:lpstr>
      <vt:lpstr>Wingdings 2</vt:lpstr>
      <vt:lpstr>SlateVTI</vt:lpstr>
      <vt:lpstr>   Term Project  CS 777 Big Data Analytics (Spring 1, 2024)  Prof. Dimitar Trajanov, Phd. Facilitator: Nathan A Horak </vt:lpstr>
      <vt:lpstr>Enhancing online customer experience using NLP and Recommendation Engine </vt:lpstr>
      <vt:lpstr>Agenda</vt:lpstr>
      <vt:lpstr>User Experience   Online Store</vt:lpstr>
      <vt:lpstr>Process Overview</vt:lpstr>
      <vt:lpstr>Methodology  Search Engine</vt:lpstr>
      <vt:lpstr>Recommendation Engine</vt:lpstr>
      <vt:lpstr>Demo – Sample Query Show me good old like 70’s country, rock music albums!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Term Project  CS 777 Big Data Analytics (Spring 1, 2024)  Prof. Dimitar Trajanov, Phd. Facilitator: Nathan A Horak </dc:title>
  <dc:creator>Prabal Mukherjee</dc:creator>
  <cp:lastModifiedBy>Prabal Mukherjee</cp:lastModifiedBy>
  <cp:revision>1</cp:revision>
  <dcterms:created xsi:type="dcterms:W3CDTF">2024-02-24T20:31:40Z</dcterms:created>
  <dcterms:modified xsi:type="dcterms:W3CDTF">2024-02-25T16:33:55Z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